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UlBqKNUrnOtJ87nqZXB0A==" hashData="lFbdKqSIaYxhYoz9fg03N9WPXqYNhTRNWG7gBHYb6qvz4wJ/MJgj0eZBX4JpQ76AtDopdpmxT64TG8BL9Ak1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55B97-0845-4686-A9EC-302635B20C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620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B9A9-30A7-4776-8795-50EFB74D8478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103D6-127A-46DD-8935-584D83A0D901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08A5B-AEFD-4F7D-B2A6-7946E19C714D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0538D-E803-4D3F-A1C7-3B032E149F80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99054-3FEB-49F3-AB7A-6EF168C5317E}" type="datetime1">
              <a:rPr lang="fr-FR" smtClean="0"/>
              <a:t>29/11/2018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3C653-6206-4EF4-9B37-18A88B3B74BA}" type="datetime1">
              <a:rPr lang="fr-FR" smtClean="0"/>
              <a:t>29/11/2018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BD7C-513E-468E-85C0-C0B308B136FC}" type="datetime1">
              <a:rPr lang="fr-FR" smtClean="0"/>
              <a:t>29/11/2018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80B75-0730-493A-83CC-CB75F6711DCF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5CAF7-D246-45BD-B676-2AB235FF668F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4E8-389B-4C87-B1AD-AC246FBFBA22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9442-6581-4EB1-B36A-572212CF902B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C5FAD-A790-413C-B5A6-52800DE14DB0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A18D2E8-4E3E-48C7-AD40-AB1E93F5390E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74017" y="1457762"/>
            <a:ext cx="57092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A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méditer... N°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4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  <p:sndAc>
          <p:stSnd loop="1">
            <p:snd r:embed="rId3" name="480396_gilles_mercier_001.wav"/>
          </p:stSnd>
        </p:sndAc>
      </p:transition>
    </mc:Choice>
    <mc:Fallback xmlns="">
      <p:transition spd="slow" advTm="5000">
        <p:circle/>
        <p:sndAc>
          <p:stSnd loop="1">
            <p:snd r:embed="rId5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BF5ABAD3-1F40-4B06-90A1-6F740348534B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3395" y="3038529"/>
            <a:ext cx="71170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Alors là ils ont fait fort , NON ???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3" y="601579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CA0A127-5644-479D-A23B-E17AC8A8A696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81822" y="667543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1571" y="1122175"/>
            <a:ext cx="3362269" cy="526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D8AD4AE7-F4AB-4121-8FDE-1CD59911BB9E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575" y="1143000"/>
            <a:ext cx="5276850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FD57397A-D2EA-47F1-8419-7997EA419863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3787" y="1138237"/>
            <a:ext cx="4924425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394617FD-166B-4A23-B233-0D29D056BABD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69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CAC4DF5-1E22-4E4E-8983-EF952DBB8529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67200" y="632844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1210745"/>
            <a:ext cx="3672840" cy="489712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9984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3" y="311049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D5D9C4EB-71FB-4210-9F41-5C54157C707E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4534" y="63152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4985" y="1125756"/>
            <a:ext cx="3734349" cy="497913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876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56E4FA6-AB5E-45C3-AF6E-3BABBD8F5CC7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4535" y="632844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301" y="1183440"/>
            <a:ext cx="3693319" cy="49244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9696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FBE1E001-D5D4-4E25-A86F-CDACB41B7D63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67200" y="63906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7522" y="1093640"/>
            <a:ext cx="3763478" cy="501797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4404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C523198D-145C-4BF7-9894-C383879D8456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634014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701" y="1186354"/>
            <a:ext cx="3702518" cy="493669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2226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76F18E25-2B45-412A-92DB-CD3FEEF7517E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6348497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7042" y="1191495"/>
            <a:ext cx="3687278" cy="491637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1609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56AEEFF-E647-4191-94BE-F08BE393C989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325" y="1143000"/>
            <a:ext cx="4705350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5215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6E4D836C-1154-453C-98B7-AF74A6BE1A69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850" y="1138237"/>
            <a:ext cx="4686300" cy="45815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3985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EE174E7-0CBE-47A5-9683-1808BFCD8109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37207" y="632844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956" y="1186354"/>
            <a:ext cx="3222310" cy="493368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8629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89A18DFB-9D81-4744-A359-AA5340CBB0A0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787" y="1138237"/>
            <a:ext cx="5686425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71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CCF1A311-05AA-4A31-BC9C-5FBD43FE9339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6022" y="1128355"/>
            <a:ext cx="8643378" cy="457828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5778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61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63" y="1669053"/>
            <a:ext cx="10526857" cy="380531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1825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987" y="1195387"/>
            <a:ext cx="5534025" cy="44672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4423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5162" y="1143000"/>
            <a:ext cx="5781675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3175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8356" y="1203158"/>
            <a:ext cx="4503486" cy="450348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1607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576" y="1080007"/>
            <a:ext cx="5733264" cy="46266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2581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040" y="1189533"/>
            <a:ext cx="6332400" cy="45171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3436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1" y="634849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956" y="1074918"/>
            <a:ext cx="3225321" cy="503294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3210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237" y="1104900"/>
            <a:ext cx="4581525" cy="46482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8442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887" y="1143000"/>
            <a:ext cx="5610225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213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6082" y="634849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2400" y="1089169"/>
            <a:ext cx="3466200" cy="501869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2446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8F35809-6039-4D58-9DEC-49BB2EDCAB4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635538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156" y="1186354"/>
            <a:ext cx="4403558" cy="49356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7319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CCF90B86-FAE4-42D7-B713-D3CC3DC7B5A5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18989" y="1827721"/>
            <a:ext cx="730589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C’était : A 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514</Words>
  <Application>Microsoft Office PowerPoint</Application>
  <PresentationFormat>Grand écran</PresentationFormat>
  <Paragraphs>129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24</cp:revision>
  <dcterms:created xsi:type="dcterms:W3CDTF">2018-10-16T18:17:23Z</dcterms:created>
  <dcterms:modified xsi:type="dcterms:W3CDTF">2018-11-29T19:36:45Z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