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3" r:id="rId8"/>
    <p:sldId id="262" r:id="rId9"/>
    <p:sldId id="287" r:id="rId10"/>
    <p:sldId id="288" r:id="rId11"/>
    <p:sldId id="289" r:id="rId12"/>
    <p:sldId id="290" r:id="rId13"/>
    <p:sldId id="291" r:id="rId14"/>
    <p:sldId id="292" r:id="rId15"/>
    <p:sldId id="286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sMYhee+DCH8PZhKfvll4A==" hashData="jRcIovzRFp+VXz4G7Uiw1NJhc8EzEP1yMDfhaF7qGhGtSFnYkJOI3BWBmagGOgrRiXm1qS6oUFybsxo49xDS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55B97-0845-4686-A9EC-302635B20C9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335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07C0A-8BD4-427A-91EE-89492C1345E4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88B8A-ED30-46FF-BC74-11A042191506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FBCEE-A1E6-4919-B5E8-7F839FADFA85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65BE-B916-4E61-8A3D-EDCE665DAE0E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9EDEB-34CB-4068-A94C-F25B10699907}" type="datetime1">
              <a:rPr lang="fr-FR" smtClean="0"/>
              <a:t>29/11/2018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D4520-A03C-4AC0-ABB3-D8F6ABA64D47}" type="datetime1">
              <a:rPr lang="fr-FR" smtClean="0"/>
              <a:t>29/11/2018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B7D2-6B19-4C94-B417-0F1324BDCA41}" type="datetime1">
              <a:rPr lang="fr-FR" smtClean="0"/>
              <a:t>29/11/2018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A892-50D8-4A08-9730-F44DDFA7C33B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102A-01BF-47B6-B016-BE556C69E4F1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4517-D3A8-4728-8FCD-63B5F9781906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76318-DBB6-4A7E-95BF-E258F5FEB3FB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EC1E2-C564-44CA-A277-0DBCD628D61E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1D15600E-022A-4675-8794-D88B55F866C4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74017" y="1457762"/>
            <a:ext cx="57092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A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méditer... N°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3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  <p:sndAc>
          <p:stSnd loop="1">
            <p:snd r:embed="rId2" name="480396_gilles_mercier_001.wav"/>
          </p:stSnd>
        </p:sndAc>
      </p:transition>
    </mc:Choice>
    <mc:Fallback>
      <p:transition spd="slow" advTm="5000">
        <p:circle/>
        <p:sndAc>
          <p:stSnd loop="1">
            <p:snd r:embed="rId2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3" y="360948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8B95DF88-6838-483E-84BB-B406DE319D9D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0782" y="6356706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5727" y="1245306"/>
            <a:ext cx="5910467" cy="4728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DF7307B4-5F24-4F7D-84FD-8450DFB52702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3374" y="1109870"/>
            <a:ext cx="4611755" cy="4611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7BE29F53-F620-49AC-809E-732BDA77E393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4784" y="1102380"/>
            <a:ext cx="4810539" cy="4688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767C89D7-90EC-475B-AE49-E59C099722A2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6870" y="1203158"/>
            <a:ext cx="4544972" cy="4544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6BC83610-E99F-4713-BE74-1F2E8AA7CE74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252" y="1123121"/>
            <a:ext cx="6109252" cy="4581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6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DCA00FCE-DEE4-4B8D-9D24-29B4253C888A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3115" y="1132829"/>
            <a:ext cx="5215689" cy="4618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84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6855518C-4C24-496C-81DE-4509784BAD32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116" y="1082598"/>
            <a:ext cx="5352832" cy="4600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876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68C8A464-8F81-4A11-BF34-EC33B9650D5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9728" y="1147748"/>
            <a:ext cx="6234515" cy="47278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9696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3E2B3499-6782-4621-BDA8-1E0957F7BF9E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478" y="1192000"/>
            <a:ext cx="6175513" cy="4612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04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2F7682E8-0B16-4535-ADF3-F797BF2FACF8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516" y="1186354"/>
            <a:ext cx="4376620" cy="4689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226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BC92059-67FA-433D-A6E8-0B9620D9F780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670" y="1150237"/>
            <a:ext cx="7063408" cy="4566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609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B2FB1DCC-E365-4A16-A45D-290081719645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257" y="1143064"/>
            <a:ext cx="8651204" cy="4563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215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3689B587-1BC1-46CA-AE6E-B4A85FDF71BE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1133475"/>
            <a:ext cx="6096000" cy="4591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985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935A293-A9B5-4740-B44D-BF79472ED8A6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18989" y="1827721"/>
            <a:ext cx="730589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C’était : A 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265</Words>
  <Application>Microsoft Office PowerPoint</Application>
  <PresentationFormat>Grand écran</PresentationFormat>
  <Paragraphs>68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23</cp:revision>
  <dcterms:created xsi:type="dcterms:W3CDTF">2018-10-16T18:17:23Z</dcterms:created>
  <dcterms:modified xsi:type="dcterms:W3CDTF">2018-11-29T17:53:23Z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