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87" r:id="rId10"/>
    <p:sldId id="288" r:id="rId11"/>
    <p:sldId id="289" r:id="rId12"/>
    <p:sldId id="286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W1AUo5O2GJal603gf14Zw==" hashData="paoGfiUFU3Q361kXG4MGhIrOFAyUlhXJyPfW7uTSwpG8pGB/5IE/+2K8NlHlGLwLkYpi1bOUmzJylaGavMjXB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55B97-0845-4686-A9EC-302635B20C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6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3510-6FFD-482C-970B-6E0135D2C703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0588A-2775-45E6-B071-5CF8684C725E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90FE6-E20A-483A-81A1-CAA81117F5FF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805C-5B51-4C35-9668-B18C2391DA7D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E05A8-87D6-4927-B4FE-6F689E86BF2D}" type="datetime1">
              <a:rPr lang="fr-FR" smtClean="0"/>
              <a:t>29/11/2018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B87D4-08F7-4AC7-A9A3-F0D5D78A5BC5}" type="datetime1">
              <a:rPr lang="fr-FR" smtClean="0"/>
              <a:t>29/11/2018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4704C-5E30-4AAB-884E-CAEA252E7FA1}" type="datetime1">
              <a:rPr lang="fr-FR" smtClean="0"/>
              <a:t>29/11/2018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D1104-3D7C-493C-AE15-1BE7BEC831B8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7618E-A1BE-4601-95A0-788BF7E128C2}" type="datetime1">
              <a:rPr lang="fr-FR" smtClean="0"/>
              <a:t>29/11/2018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08CEB-0196-4BE1-BCE7-C4C90A970688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0CF2B-0F63-40DE-A4C4-83EF593A53BE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E3BCE-AAE5-406A-A9D9-94EF002E7070}" type="datetime1">
              <a:rPr lang="fr-FR" smtClean="0"/>
              <a:t>29/11/2018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BBC1C486-6A6D-4D21-9767-7D579C9608AC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74017" y="1457762"/>
            <a:ext cx="57092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A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méditer... N° 2</a:t>
            </a: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  <p:sndAc>
          <p:stSnd loop="1">
            <p:snd r:embed="rId3" name="480396_gilles_mercier_001.wav"/>
          </p:stSnd>
        </p:sndAc>
      </p:transition>
    </mc:Choice>
    <mc:Fallback xmlns="">
      <p:transition spd="slow" advTm="5000">
        <p:circle/>
        <p:sndAc>
          <p:stSnd loop="1">
            <p:snd r:embed="rId5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8783A91-119B-4203-9C94-BBB788FDF94D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BA7AA663-3C5B-4767-8678-B82965F02865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2837" y="1143000"/>
            <a:ext cx="48863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24A2AE75-1018-4905-806F-8D8A7089F6B5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79212056-C42B-4F6D-BFE4-9BF7BE910133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984" y="1054954"/>
            <a:ext cx="6321286" cy="47381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9576A23-4FF1-47DC-8F2D-37A93DF09103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440" y="1186355"/>
            <a:ext cx="5422004" cy="452028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7869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558DC72-2A6A-4DC7-A284-B3B407FD8339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84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D3722D5A-54A3-4229-9D20-C374AB8FE80D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300" y="1245644"/>
            <a:ext cx="7739270" cy="4401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876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3B94B63-854C-4916-BD40-21F3783420DD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7473" y="1186354"/>
            <a:ext cx="5983379" cy="4520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696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E9BE5F47-9656-4E60-8712-9B77C477646C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04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27B2DC65-D4AC-443D-9C04-305E14656981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119187"/>
            <a:ext cx="4572000" cy="461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226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2A5AE9D8-B17D-440C-AAF2-663958CB4845}" type="datetime1">
              <a:rPr lang="fr-FR" sz="2000" b="1" smtClean="0">
                <a:solidFill>
                  <a:srgbClr val="FF0000"/>
                </a:solidFill>
              </a:rPr>
              <a:t>29/11/2018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18989" y="1827721"/>
            <a:ext cx="730589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C’était : A 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217</Words>
  <Application>Microsoft Office PowerPoint</Application>
  <PresentationFormat>Grand écran</PresentationFormat>
  <Paragraphs>56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24</cp:revision>
  <dcterms:created xsi:type="dcterms:W3CDTF">2018-10-16T18:17:23Z</dcterms:created>
  <dcterms:modified xsi:type="dcterms:W3CDTF">2018-11-29T17:55:16Z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