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87" r:id="rId7"/>
    <p:sldId id="286" r:id="rId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jJVF6xcgLbEsYmonzSbCA==" hashData="Ly2T2+xwx2QPFnNvJizUIMwWLHND/gzszbJpUFHkWkaSf+WrtnStpmgpZXCdCQfhfHgvI9puaKC/q3WxE3pLE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80" d="100"/>
          <a:sy n="80" d="100"/>
        </p:scale>
        <p:origin x="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79CEDE-FCF5-4461-BCA7-ED4CE0901C5A}" type="datetimeFigureOut">
              <a:rPr lang="fr-FR" smtClean="0"/>
              <a:t>27/11/2018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655B97-0845-4686-A9EC-302635B20C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1195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55B97-0845-4686-A9EC-302635B20C9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49291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29514-283E-4100-977E-619283CA201D}" type="datetime1">
              <a:rPr lang="fr-FR" smtClean="0"/>
              <a:t>27/11/2018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9290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97A6-6E05-467C-8409-052B6E05E290}" type="datetime1">
              <a:rPr lang="fr-FR" smtClean="0"/>
              <a:t>27/11/2018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629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BF110-BE30-47DE-A6EE-5AEC369227AA}" type="datetime1">
              <a:rPr lang="fr-FR" smtClean="0"/>
              <a:t>27/11/2018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233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E31A1-9DA5-4153-905E-39626B056BA8}" type="datetime1">
              <a:rPr lang="fr-FR" smtClean="0"/>
              <a:t>27/11/2018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765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DA391-C608-4651-89AD-843DDE5A4939}" type="datetime1">
              <a:rPr lang="fr-FR" smtClean="0"/>
              <a:t>27/11/2018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005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CD565-07AC-4D31-BA20-14E281AC4F60}" type="datetime1">
              <a:rPr lang="fr-FR" smtClean="0"/>
              <a:t>27/11/2018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738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F9F7C-8E06-4615-AACA-46EE569D8233}" type="datetime1">
              <a:rPr lang="fr-FR" smtClean="0"/>
              <a:t>27/11/2018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08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E270A-9EE6-4A9B-8D19-FD0357224833}" type="datetime1">
              <a:rPr lang="fr-FR" smtClean="0"/>
              <a:t>27/11/2018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583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12337-6C06-4C98-9E29-C9D31BEB3500}" type="datetime1">
              <a:rPr lang="fr-FR" smtClean="0"/>
              <a:t>27/11/2018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51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BA40D-77D3-4A95-98C5-1A8E88572F68}" type="datetime1">
              <a:rPr lang="fr-FR" smtClean="0"/>
              <a:t>27/11/2018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18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68EF1-08A7-4CB7-91AF-F0DC51D924A7}" type="datetime1">
              <a:rPr lang="fr-FR" smtClean="0"/>
              <a:t>27/11/2018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130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0DF065-FAFF-40EA-A0C2-62F295DEB36E}" type="datetime1">
              <a:rPr lang="fr-FR" smtClean="0"/>
              <a:t>27/11/2018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D992E-61BE-4C52-846F-55BEC99A0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39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BB1E11CF-BC3C-43F4-A68F-6938E3EFD9FB}" type="datetime1">
              <a:rPr lang="fr-FR" sz="2000" b="1" smtClean="0">
                <a:solidFill>
                  <a:srgbClr val="FF0000"/>
                </a:solidFill>
              </a:rPr>
              <a:t>27/11/2018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1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024997" y="1453480"/>
            <a:ext cx="409387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Macron </a:t>
            </a:r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à</a:t>
            </a:r>
            <a:endParaRPr lang="fr-FR" sz="6600" b="1" dirty="0" smtClean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méditer</a:t>
            </a:r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...</a:t>
            </a:r>
            <a:endParaRPr lang="fr-FR" sz="6600" b="1" dirty="0" smtClean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par Lande</a:t>
            </a:r>
          </a:p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Humour</a:t>
            </a:r>
            <a:endParaRPr lang="fr-FR" sz="6600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7691" y="2694810"/>
            <a:ext cx="2603914" cy="347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898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  <p:sndAc>
          <p:stSnd loop="1">
            <p:snd r:embed="rId3" name="480396_gilles_mercier_001.wav"/>
          </p:stSnd>
        </p:sndAc>
      </p:transition>
    </mc:Choice>
    <mc:Fallback>
      <p:transition spd="slow" advTm="5000">
        <p:circle/>
        <p:sndAc>
          <p:stSnd loop="1">
            <p:snd r:embed="rId3" name="480396_gilles_mercier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EFAC466D-EBD9-4713-9FC4-5C18B5474F84}" type="datetime1">
              <a:rPr lang="fr-FR" sz="2000" b="1" smtClean="0">
                <a:solidFill>
                  <a:srgbClr val="FF0000"/>
                </a:solidFill>
              </a:rPr>
              <a:t>27/11/2018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2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99418" y="2241106"/>
            <a:ext cx="834503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Rencontre du 11 Novembre,</a:t>
            </a:r>
          </a:p>
          <a:p>
            <a:r>
              <a:rPr lang="fr-FR" sz="5400" b="1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</a:t>
            </a:r>
            <a:r>
              <a:rPr lang="fr-FR" sz="54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Discussion sur le </a:t>
            </a:r>
            <a:r>
              <a:rPr lang="fr-FR" sz="5400" b="1" dirty="0" err="1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Brexit</a:t>
            </a:r>
            <a:endParaRPr lang="fr-FR" sz="5400" b="1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1719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7AC4BF1D-FAF5-4BE2-9F94-A8B292DE07D6}" type="datetime1">
              <a:rPr lang="fr-FR" sz="2000" b="1" smtClean="0">
                <a:solidFill>
                  <a:srgbClr val="FF0000"/>
                </a:solidFill>
              </a:rPr>
              <a:t>27/11/2018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3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23935" y="1662642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dirty="0">
                <a:solidFill>
                  <a:schemeClr val="bg1"/>
                </a:solidFill>
              </a:rPr>
              <a:t> </a:t>
            </a:r>
            <a:r>
              <a:rPr lang="fr-FR" sz="36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Énervée, Angéla MERKEL ouvre son corsage, pose  ses seins sur la table, et déclare :</a:t>
            </a:r>
          </a:p>
        </p:txBody>
      </p:sp>
      <p:sp>
        <p:nvSpPr>
          <p:cNvPr id="9" name="Rectangle 8"/>
          <p:cNvSpPr/>
          <p:nvPr/>
        </p:nvSpPr>
        <p:spPr>
          <a:xfrm>
            <a:off x="1715568" y="3999947"/>
            <a:ext cx="90977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ils sont comme l’Allemagne : INTOUCHABLES !!</a:t>
            </a:r>
          </a:p>
        </p:txBody>
      </p:sp>
    </p:spTree>
    <p:extLst>
      <p:ext uri="{BB962C8B-B14F-4D97-AF65-F5344CB8AC3E}">
        <p14:creationId xmlns:p14="http://schemas.microsoft.com/office/powerpoint/2010/main" val="2941478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A10DFFBF-3334-4C08-8379-50AD56FC1818}" type="datetime1">
              <a:rPr lang="fr-FR" sz="2000" b="1" smtClean="0">
                <a:solidFill>
                  <a:srgbClr val="FF0000"/>
                </a:solidFill>
              </a:rPr>
              <a:t>27/11/2018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4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03513" y="2653809"/>
            <a:ext cx="959457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Theresa MAY, voulant avoir le dernier mot, baisse sa jupe, pose ses fesses sur la table et dit : - elles sont comme l’Angleterre : IMPÉNÉTRABLES !!</a:t>
            </a:r>
          </a:p>
        </p:txBody>
      </p:sp>
    </p:spTree>
    <p:extLst>
      <p:ext uri="{BB962C8B-B14F-4D97-AF65-F5344CB8AC3E}">
        <p14:creationId xmlns:p14="http://schemas.microsoft.com/office/powerpoint/2010/main" val="490261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FFB6FD5E-2916-42F6-9C34-BBA7F7421BA6}" type="datetime1">
              <a:rPr lang="fr-FR" sz="2000" b="1" smtClean="0">
                <a:solidFill>
                  <a:srgbClr val="FF0000"/>
                </a:solidFill>
              </a:rPr>
              <a:t>27/11/2018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5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49642" y="1426986"/>
            <a:ext cx="82296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Pour ne pas être en reste, Macron ouvre sa braguette, sort sa zigounette, la pose sur la table et dit à son tour :</a:t>
            </a:r>
          </a:p>
        </p:txBody>
      </p:sp>
      <p:sp>
        <p:nvSpPr>
          <p:cNvPr id="9" name="Rectangle 8"/>
          <p:cNvSpPr/>
          <p:nvPr/>
        </p:nvSpPr>
        <p:spPr>
          <a:xfrm>
            <a:off x="2149642" y="3221462"/>
            <a:ext cx="80810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- elle est comme la France : ELLE NE SE REDRESSERA PAS !</a:t>
            </a:r>
          </a:p>
          <a:p>
            <a:r>
              <a:rPr lang="fr-FR" sz="36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-</a:t>
            </a:r>
            <a:r>
              <a:rPr lang="fr-FR" sz="3600" b="1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3600" b="1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Pour une fois qu' il nous dit la vérité !!</a:t>
            </a:r>
          </a:p>
        </p:txBody>
      </p:sp>
    </p:spTree>
    <p:extLst>
      <p:ext uri="{BB962C8B-B14F-4D97-AF65-F5344CB8AC3E}">
        <p14:creationId xmlns:p14="http://schemas.microsoft.com/office/powerpoint/2010/main" val="57180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9EB407EA-0489-4EC2-BB5E-B2692EC2455D}" type="datetime1">
              <a:rPr lang="fr-FR" sz="2000" b="1" smtClean="0">
                <a:solidFill>
                  <a:srgbClr val="FF0000"/>
                </a:solidFill>
              </a:rPr>
              <a:t>27/11/2018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6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7691" y="2694810"/>
            <a:ext cx="2603914" cy="347085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3375" y="1108940"/>
            <a:ext cx="4518468" cy="466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580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905" y="360947"/>
            <a:ext cx="11454063" cy="6112043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29916" y="5875590"/>
            <a:ext cx="2743200" cy="196180"/>
          </a:xfrm>
        </p:spPr>
        <p:txBody>
          <a:bodyPr/>
          <a:lstStyle/>
          <a:p>
            <a:fld id="{9EB407EA-0489-4EC2-BB5E-B2692EC2455D}" type="datetime1">
              <a:rPr lang="fr-FR" sz="2000" b="1" smtClean="0">
                <a:solidFill>
                  <a:srgbClr val="FF0000"/>
                </a:solidFill>
              </a:rPr>
              <a:t>27/11/2018</a:t>
            </a:fld>
            <a:endParaRPr lang="fr-FR" sz="2000" b="1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207042" y="5706645"/>
            <a:ext cx="4114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</a:rPr>
              <a:t>PPS Lande Novembre 2018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88805" y="5706644"/>
            <a:ext cx="2743200" cy="365125"/>
          </a:xfrm>
        </p:spPr>
        <p:txBody>
          <a:bodyPr/>
          <a:lstStyle/>
          <a:p>
            <a:fld id="{9C3D992E-61BE-4C52-846F-55BEC99A0EC6}" type="slidenum">
              <a:rPr lang="fr-FR" sz="2800" smtClean="0">
                <a:solidFill>
                  <a:srgbClr val="FF0000"/>
                </a:solidFill>
              </a:rPr>
              <a:t>7</a:t>
            </a:fld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7745" y="60157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18989" y="1827721"/>
            <a:ext cx="730589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C’était : A méditer</a:t>
            </a:r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...</a:t>
            </a:r>
            <a:endParaRPr lang="fr-FR" sz="6600" b="1" dirty="0" smtClean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par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Lande</a:t>
            </a:r>
          </a:p>
          <a:p>
            <a:r>
              <a:rPr lang="fr-FR" sz="66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</a:t>
            </a:r>
            <a:r>
              <a:rPr lang="fr-FR" sz="6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Humour</a:t>
            </a:r>
            <a:endParaRPr lang="fr-FR" sz="6600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7691" y="2694810"/>
            <a:ext cx="2603914" cy="347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48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256</Words>
  <Application>Microsoft Office PowerPoint</Application>
  <PresentationFormat>Grand écran</PresentationFormat>
  <Paragraphs>44</Paragraphs>
  <Slides>7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</cp:lastModifiedBy>
  <cp:revision>23</cp:revision>
  <dcterms:created xsi:type="dcterms:W3CDTF">2018-10-16T18:17:23Z</dcterms:created>
  <dcterms:modified xsi:type="dcterms:W3CDTF">2018-11-27T19:36:00Z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