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6" r:id="rId3"/>
    <p:sldId id="264" r:id="rId4"/>
    <p:sldId id="259" r:id="rId5"/>
    <p:sldId id="258" r:id="rId6"/>
    <p:sldId id="260" r:id="rId7"/>
    <p:sldId id="261" r:id="rId8"/>
    <p:sldId id="262" r:id="rId9"/>
    <p:sldId id="263" r:id="rId10"/>
    <p:sldId id="267" r:id="rId11"/>
    <p:sldId id="265" r:id="rId12"/>
    <p:sldId id="266" r:id="rId13"/>
    <p:sldId id="269" r:id="rId14"/>
    <p:sldId id="270" r:id="rId15"/>
    <p:sldId id="271" r:id="rId16"/>
    <p:sldId id="268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u+ZZBcuYG9sVv6Ou0fZfQ==" hashData="0mGfYtpeLKe13I5a8hpUHm4hDixqsBEsAXl+957iWKL2DYyWwf1P6cQZhVwH4cF6OEUsw1OXR2RdLFHsmsQ3F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23/04/2019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68149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2074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978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3043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23/04/2019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23/04/2019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23/04/2019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23/04/2019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23/04/2019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23/04/2019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23/04/2019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23/04/2019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23/04/2019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23/04/2019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23/04/2019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23/04/2019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7" y="1583619"/>
            <a:ext cx="5834270" cy="4661696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2039700" y="2151727"/>
            <a:ext cx="811259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</a:t>
            </a:r>
            <a:r>
              <a:rPr lang="fr-FR" sz="7200" b="1" dirty="0" smtClean="0">
                <a:latin typeface="Brush Script MT" panose="03060802040406070304" pitchFamily="66" charset="0"/>
              </a:rPr>
              <a:t>Fais pas chier Mamie</a:t>
            </a:r>
            <a:endParaRPr lang="fr-FR" sz="8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par Lande N° </a:t>
            </a:r>
            <a:r>
              <a:rPr lang="fr-FR" sz="8800" b="1" dirty="0" smtClean="0">
                <a:latin typeface="Brush Script MT" panose="03060802040406070304" pitchFamily="66" charset="0"/>
              </a:rPr>
              <a:t>4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  <p:sndAc>
          <p:stSnd loop="1">
            <p:snd r:embed="rId3" name="Photos spectaculaires_001.wav"/>
          </p:stSnd>
        </p:sndAc>
      </p:transition>
    </mc:Choice>
    <mc:Fallback>
      <p:transition spd="slow" advTm="13000">
        <p:fade/>
        <p:sndAc>
          <p:stSnd loop="1">
            <p:snd r:embed="rId3" name="Photos spectaculaire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61" t="8353" r="-81" b="9398"/>
          <a:stretch/>
        </p:blipFill>
        <p:spPr>
          <a:xfrm>
            <a:off x="1509311" y="572877"/>
            <a:ext cx="9166033" cy="56406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9789" y="628312"/>
            <a:ext cx="9393382" cy="55652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57148" y="599860"/>
            <a:ext cx="9074227" cy="56516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716" t="18218" r="976" b="1944"/>
          <a:stretch/>
        </p:blipFill>
        <p:spPr>
          <a:xfrm>
            <a:off x="816542" y="648256"/>
            <a:ext cx="10330616" cy="54881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0480" y="649318"/>
            <a:ext cx="4505498" cy="55662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631687"/>
            <a:ext cx="4572000" cy="558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3627" y="628644"/>
            <a:ext cx="5184745" cy="56007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2422" y="610886"/>
            <a:ext cx="8794865" cy="5618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5796" y="624725"/>
            <a:ext cx="8794865" cy="56120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447" y="607509"/>
            <a:ext cx="6882938" cy="56612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4221" y="627389"/>
            <a:ext cx="8822943" cy="55408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553" y="609507"/>
            <a:ext cx="8362603" cy="56203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65129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9701" y="597961"/>
            <a:ext cx="6616931" cy="56243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3026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1507" y="619466"/>
            <a:ext cx="5285509" cy="56190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79697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7" y="1598739"/>
            <a:ext cx="8829207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 smtClean="0">
                <a:latin typeface="Brush Script MT" panose="03060802040406070304" pitchFamily="66" charset="0"/>
              </a:rPr>
              <a:t>            C’était</a:t>
            </a:r>
          </a:p>
          <a:p>
            <a:r>
              <a:rPr lang="fr-FR" sz="6000" b="1" dirty="0" smtClean="0">
                <a:latin typeface="Brush Script MT" panose="03060802040406070304" pitchFamily="66" charset="0"/>
              </a:rPr>
              <a:t>       Mamie fait pas chier</a:t>
            </a:r>
            <a:endParaRPr lang="fr-FR" sz="8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   par Lande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9223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154</TotalTime>
  <Words>277</Words>
  <Application>Microsoft Office PowerPoint</Application>
  <PresentationFormat>Grand écran</PresentationFormat>
  <Paragraphs>85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2019-02-01T14:09:57Z</dcterms:created>
  <dcterms:modified xsi:type="dcterms:W3CDTF">2019-04-23T14:28:35Z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