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g8Ue3jErjQ7L52y+1AGTA==" hashData="LOuGPJQDa0P9gLCt7rwNW9xtxcLQCAqu23HbR7juCNBPK8Jad/IimgSIUeFxUBF7s6Sqfvir/eUWzn7ikoAH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22/04/2019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8149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2074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978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04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22/04/2019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22/04/2019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22/04/2019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22/04/2019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22/04/2019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22/04/2019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22/04/2019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22/04/2019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22/04/2019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22/04/2019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22/04/2019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22/04/2019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7" y="1583619"/>
            <a:ext cx="5834270" cy="466169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039700" y="2151727"/>
            <a:ext cx="81125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7200" b="1" dirty="0" smtClean="0">
                <a:latin typeface="Brush Script MT" panose="03060802040406070304" pitchFamily="66" charset="0"/>
              </a:rPr>
              <a:t>Fais pas chier Mamie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3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Photos spectaculaires_001.wav"/>
          </p:stSnd>
        </p:sndAc>
      </p:transition>
    </mc:Choice>
    <mc:Fallback>
      <p:transition spd="slow" advTm="13000">
        <p:fade/>
        <p:sndAc>
          <p:stSnd loop="1">
            <p:snd r:embed="rId3" name="Photos spectaculai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61" t="8353" r="-81" b="9398"/>
          <a:stretch/>
        </p:blipFill>
        <p:spPr>
          <a:xfrm>
            <a:off x="1509311" y="572877"/>
            <a:ext cx="9166033" cy="5640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4723" y="615953"/>
            <a:ext cx="6015209" cy="5632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7148" y="599860"/>
            <a:ext cx="9074227" cy="5651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8464" y="696884"/>
            <a:ext cx="5519652" cy="551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643" y="589765"/>
            <a:ext cx="10996745" cy="576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4" y="637726"/>
            <a:ext cx="5902036" cy="5575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931" y="638981"/>
            <a:ext cx="8096596" cy="5583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789" y="628312"/>
            <a:ext cx="9393382" cy="5565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462" y="656000"/>
            <a:ext cx="5802283" cy="5583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407" y="645012"/>
            <a:ext cx="9842269" cy="5561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796" y="624725"/>
            <a:ext cx="8794865" cy="5612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553" y="609507"/>
            <a:ext cx="8362603" cy="5620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6512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510" r="-897" b="11064"/>
          <a:stretch/>
        </p:blipFill>
        <p:spPr>
          <a:xfrm>
            <a:off x="1318523" y="679372"/>
            <a:ext cx="9554953" cy="5499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026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507" y="619466"/>
            <a:ext cx="5285509" cy="5619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969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598739"/>
            <a:ext cx="882920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  Mamie fait pas chier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223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277</Words>
  <Application>Microsoft Office PowerPoint</Application>
  <PresentationFormat>Grand écran</PresentationFormat>
  <Paragraphs>85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2019-02-01T14:09:57Z</dcterms:created>
  <dcterms:modified xsi:type="dcterms:W3CDTF">2019-04-22T16:08:02Z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