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m57EuOohRPvtNhLCYbjww==" hashData="GljpOrgKVuv2NV4zfhIDasWCfz4bmDO+g4hKFZ45A4aGiJ/n0xrG8s6G2P2j8mRK17evE+CRVUxt+plnFtP+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8149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207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97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04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7" y="1583619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039700" y="2151727"/>
            <a:ext cx="81125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7200" b="1" dirty="0" smtClean="0">
                <a:latin typeface="Brush Script MT" panose="03060802040406070304" pitchFamily="66" charset="0"/>
              </a:rPr>
              <a:t>Fais pas chier Mamie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Photos spectaculaires_001.wav"/>
          </p:stSnd>
        </p:sndAc>
      </p:transition>
    </mc:Choice>
    <mc:Fallback>
      <p:transition spd="slow" advTm="13000">
        <p:fad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1" t="8353" r="-81" b="9398"/>
          <a:stretch/>
        </p:blipFill>
        <p:spPr>
          <a:xfrm>
            <a:off x="1509311" y="572877"/>
            <a:ext cx="9166033" cy="564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723" y="615953"/>
            <a:ext cx="6015209" cy="5632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148" y="599860"/>
            <a:ext cx="9074227" cy="5651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00" y="897030"/>
            <a:ext cx="11568920" cy="50639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978" y="318052"/>
            <a:ext cx="10987596" cy="618052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176" r="-121" b="7092"/>
          <a:stretch/>
        </p:blipFill>
        <p:spPr>
          <a:xfrm>
            <a:off x="3714750" y="638978"/>
            <a:ext cx="4768238" cy="5585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54"/>
          <a:stretch/>
        </p:blipFill>
        <p:spPr>
          <a:xfrm>
            <a:off x="4108698" y="616945"/>
            <a:ext cx="3988700" cy="5629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026" y="645404"/>
            <a:ext cx="5596569" cy="559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870" y="594911"/>
            <a:ext cx="4529401" cy="5661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7" y="1056249"/>
            <a:ext cx="11998570" cy="47994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215" y="547255"/>
            <a:ext cx="5702530" cy="5702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815" y="594359"/>
            <a:ext cx="7514705" cy="5636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651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898" y="635924"/>
            <a:ext cx="7448203" cy="5586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02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15" y="593484"/>
            <a:ext cx="11647169" cy="576286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0796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598739"/>
            <a:ext cx="882920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Mamie fait pas chier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277</Words>
  <Application>Microsoft Office PowerPoint</Application>
  <PresentationFormat>Grand écran</PresentationFormat>
  <Paragraphs>85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2019-02-01T14:09:57Z</dcterms:created>
  <dcterms:modified xsi:type="dcterms:W3CDTF">2019-04-20T18:50:32Z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