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68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oS2/j+4nGkdUp7eNapkLg==" hashData="DmcHnqWDkqt6jfaGUFW2/j9Pv6eUpE1h9fyeAmVkQxuMt9OZ1NI9EuRclnHYcf8vea8OrqC7bjLT8yqbIU2vP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19/04/2019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68149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2074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978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3043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19/04/2019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19/04/2019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19/04/2019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19/04/2019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19/04/2019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19/04/2019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19/04/2019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19/04/2019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7" y="1583619"/>
            <a:ext cx="5834270" cy="4661696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2039700" y="2151727"/>
            <a:ext cx="811259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</a:t>
            </a:r>
            <a:r>
              <a:rPr lang="fr-FR" sz="7200" b="1" dirty="0" smtClean="0">
                <a:latin typeface="Brush Script MT" panose="03060802040406070304" pitchFamily="66" charset="0"/>
              </a:rPr>
              <a:t>Fais pas chier Mamie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par </a:t>
            </a:r>
            <a:r>
              <a:rPr lang="fr-FR" sz="8800" b="1" dirty="0" smtClean="0">
                <a:latin typeface="Brush Script MT" panose="03060802040406070304" pitchFamily="66" charset="0"/>
              </a:rPr>
              <a:t>Lande N° 1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Photos spectaculaires_001.wav"/>
          </p:stSnd>
        </p:sndAc>
      </p:transition>
    </mc:Choice>
    <mc:Fallback>
      <p:transition spd="slow" advTm="13000">
        <p:fade/>
        <p:sndAc>
          <p:stSnd loop="1">
            <p:snd r:embed="rId3" name="Photos spectaculair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19/04/2019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61" t="8353" r="-81" b="9398"/>
          <a:stretch/>
        </p:blipFill>
        <p:spPr>
          <a:xfrm>
            <a:off x="1509311" y="572877"/>
            <a:ext cx="9166033" cy="56406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19/04/2019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6076" y="612354"/>
            <a:ext cx="5596569" cy="55965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19/04/2019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9643" y="638978"/>
            <a:ext cx="7436386" cy="55772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19/04/2019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6991" y="605928"/>
            <a:ext cx="10348501" cy="556227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19/04/2019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0309" y="648319"/>
            <a:ext cx="3944038" cy="55717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19/04/2019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482" y="664414"/>
            <a:ext cx="10467317" cy="55037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19/04/2019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7615" y="619356"/>
            <a:ext cx="8791460" cy="56099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19/04/2019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66"/>
          <a:stretch/>
        </p:blipFill>
        <p:spPr>
          <a:xfrm>
            <a:off x="1509311" y="612105"/>
            <a:ext cx="9309253" cy="56371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19/04/2019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6260" y="641476"/>
            <a:ext cx="9287220" cy="55465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19/04/2019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7419" y="623371"/>
            <a:ext cx="5634210" cy="56342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19/04/2019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8626" y="638978"/>
            <a:ext cx="7447403" cy="5585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453" t="23454" r="402" b="11004"/>
          <a:stretch/>
        </p:blipFill>
        <p:spPr>
          <a:xfrm>
            <a:off x="1165952" y="612456"/>
            <a:ext cx="9860096" cy="562646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36512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1261" y="733550"/>
            <a:ext cx="10464418" cy="543464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83026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1747" y="624515"/>
            <a:ext cx="9507834" cy="56330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7969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19/04/2019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598739"/>
            <a:ext cx="882920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 smtClean="0">
                <a:latin typeface="Brush Script MT" panose="03060802040406070304" pitchFamily="66" charset="0"/>
              </a:rPr>
              <a:t>            C’était</a:t>
            </a:r>
          </a:p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6000" b="1" dirty="0" smtClean="0">
                <a:latin typeface="Brush Script MT" panose="03060802040406070304" pitchFamily="66" charset="0"/>
              </a:rPr>
              <a:t>  Mamie fait pas chier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par </a:t>
            </a:r>
            <a:r>
              <a:rPr lang="fr-FR" sz="8800" b="1" dirty="0" smtClean="0">
                <a:latin typeface="Brush Script MT" panose="03060802040406070304" pitchFamily="66" charset="0"/>
              </a:rPr>
              <a:t>Lande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223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</TotalTime>
  <Words>277</Words>
  <Application>Microsoft Office PowerPoint</Application>
  <PresentationFormat>Grand écran</PresentationFormat>
  <Paragraphs>85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2019-02-01T14:09:57Z</dcterms:created>
  <dcterms:modified xsi:type="dcterms:W3CDTF">2019-04-19T22:24:07Z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