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2" r:id="rId1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+W9lQTdJPGyX+NQcBh0gA==" hashData="TJWmiHTmxPRdwo4sEM+XKiy06C2kR8Z4PJW+wrBHf1NhQrU8bxcvELi3+63C5vyku4Lz15i2iK+pRO3RgbyeoA=="/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4" autoAdjust="0"/>
  </p:normalViewPr>
  <p:slideViewPr>
    <p:cSldViewPr snapToGrid="0">
      <p:cViewPr varScale="1">
        <p:scale>
          <a:sx n="81" d="100"/>
          <a:sy n="81" d="100"/>
        </p:scale>
        <p:origin x="120" y="6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F3856E-E956-4B3D-9E93-F48257D0867D}" type="datetime1">
              <a:rPr lang="fr-FR" smtClean="0"/>
              <a:t>29/09/2018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0BD58-3BFF-4EAF-BB8B-AC67FE801E4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83C69-9EC7-4ABD-96DA-BBA1B1BDF98D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322CDD-9D6C-4F63-9EC2-648226624108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64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0492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136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511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731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8468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483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4032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1168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7497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938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0922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7624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3635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38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0821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95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 smtClean="0"/>
              <a:t>Modifier le style des sous-titres du masque</a:t>
            </a:r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63999C-8049-4EFD-B984-1E95AC801FDE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1948" y="283"/>
            <a:ext cx="4427508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2F32F7-2A92-424B-934E-FFFB75974B9D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CF952B-6CEF-4372-B501-511D2BC9DD6F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B8D553-8808-4E8D-9590-0D1A09BCC266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F6FB01-97B8-4625-BFE4-87028B669494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37C38DB-CDBB-4F43-A396-48B24DC1A44A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13AB87-D478-4AA9-B7BA-FE9174339C45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11" name="Rectangle 10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614B903-6E9F-4024-9AED-978FC0F1445B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22C37F-C513-4AA3-94C5-ECCA70450B6D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92D050"/>
            </a:gs>
            <a:gs pos="52000">
              <a:srgbClr val="FFFF00"/>
            </a:gs>
            <a:gs pos="93000">
              <a:srgbClr val="FFFF00"/>
            </a:gs>
            <a:gs pos="100000">
              <a:srgbClr val="FFFF00"/>
            </a:gs>
            <a:gs pos="97000">
              <a:srgbClr val="FF99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09AE7DC8-2176-49BA-8F16-C2E5742B6A6C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147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5147" y="137943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7</a:t>
            </a:r>
            <a:endParaRPr lang="fr-FR" sz="80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353" y="476974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  <p:sndAc>
          <p:stSnd loop="1">
            <p:snd r:embed="rId3" name="A316_Lecon_de_vie_a_faire_passer_001.wav"/>
          </p:stSnd>
        </p:sndAc>
      </p:transition>
    </mc:Choice>
    <mc:Fallback xmlns="">
      <p:transition spd="slow" advTm="8000">
        <p:fade/>
        <p:sndAc>
          <p:stSnd loop="1">
            <p:snd r:embed="rId5" name="A316_Lecon_de_vie_a_faire_pass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27686" y="588435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322" y="1143000"/>
            <a:ext cx="4741353" cy="4741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04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6" y="5873584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0563" y="1101558"/>
            <a:ext cx="6374397" cy="4772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567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62372" y="5909400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047750"/>
            <a:ext cx="476250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76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49309" y="586421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1" y="1043636"/>
            <a:ext cx="6035040" cy="4816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671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742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241" y="1123457"/>
            <a:ext cx="5196840" cy="4707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77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95971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120" y="1092708"/>
            <a:ext cx="5699760" cy="4730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79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7898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520" y="1108866"/>
            <a:ext cx="5486400" cy="4770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97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88694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0880" y="1098789"/>
            <a:ext cx="5654040" cy="4764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4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8" y="594379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6560" y="1092851"/>
            <a:ext cx="6294120" cy="4754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27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1681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240" y="1051560"/>
            <a:ext cx="5212080" cy="4791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908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27423" y="586327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2874" y="1010200"/>
            <a:ext cx="7086249" cy="4853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2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4022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120" y="1112520"/>
            <a:ext cx="5684520" cy="472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234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3411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4640" y="1063487"/>
            <a:ext cx="6461760" cy="4776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86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068" y="937260"/>
            <a:ext cx="6649252" cy="49869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811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520" y="986973"/>
            <a:ext cx="106984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Et restez correcte ?  </a:t>
            </a:r>
          </a:p>
        </p:txBody>
      </p:sp>
    </p:spTree>
    <p:extLst>
      <p:ext uri="{BB962C8B-B14F-4D97-AF65-F5344CB8AC3E}">
        <p14:creationId xmlns:p14="http://schemas.microsoft.com/office/powerpoint/2010/main" val="312776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430775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6648" y="126057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3935" y="474122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67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d Line Business 16x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459423_TF03031023.potx" id="{E9BA6A40-6D74-4F74-AC85-50275B689D79}" vid="{75F489D5-8883-49A1-8C21-2872094B3901}"/>
    </a:ext>
  </a:extLst>
</a:theme>
</file>

<file path=ppt/theme/theme2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 commerciale avec lignes rouges (écran large)</Template>
  <TotalTime>70</TotalTime>
  <Words>322</Words>
  <Application>Microsoft Office PowerPoint</Application>
  <PresentationFormat>Grand écran</PresentationFormat>
  <Paragraphs>58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Cambria</vt:lpstr>
      <vt:lpstr>Red Line Business 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12</cp:revision>
  <dcterms:created xsi:type="dcterms:W3CDTF">2018-09-23T23:47:50Z</dcterms:created>
  <dcterms:modified xsi:type="dcterms:W3CDTF">2018-09-28T22:41:10Z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