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3" r:id="rId17"/>
    <p:sldId id="292" r:id="rId18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qrmhL0tyRkTDL2rZt5tQA==" hashData="yo0qjfog6sQMuht5cOvU606CT9C8R30wofrAomWyQ1FpXufmduBeOTOdPtSH+Lqpz8oe1azghdayz6Opn0tEkQ=="/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4" autoAdjust="0"/>
  </p:normalViewPr>
  <p:slideViewPr>
    <p:cSldViewPr snapToGrid="0">
      <p:cViewPr varScale="1">
        <p:scale>
          <a:sx n="81" d="100"/>
          <a:sy n="81" d="100"/>
        </p:scale>
        <p:origin x="336" y="6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0F3856E-E956-4B3D-9E93-F48257D0867D}" type="datetime1">
              <a:rPr lang="fr-FR" smtClean="0"/>
              <a:t>29/09/2018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840BD58-3BFF-4EAF-BB8B-AC67FE801E4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594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83C69-9EC7-4ABD-96DA-BBA1B1BDF98D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322CDD-9D6C-4F63-9EC2-648226624108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5102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642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0492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1361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0511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731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8468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4836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4032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1168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74970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938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0922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7624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36354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3388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0821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8395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 smtClean="0"/>
              <a:t>Modifier le style des sous-titres du masque</a:t>
            </a:r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063999C-8049-4EFD-B984-1E95AC801FDE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066801" y="5682343"/>
            <a:ext cx="5943600" cy="410547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1948" y="283"/>
            <a:ext cx="4427508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295400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82F32F7-2A92-424B-934E-FFFB75974B9D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DCF952B-6CEF-4372-B501-511D2BC9DD6F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AB8D553-8808-4E8D-9590-0D1A09BCC266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F6FB01-97B8-4625-BFE4-87028B669494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0302" y="685800"/>
            <a:ext cx="612648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37C38DB-CDBB-4F43-A396-48B24DC1A44A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A13AB87-D478-4AA9-B7BA-FE9174339C45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  <p:sp>
        <p:nvSpPr>
          <p:cNvPr id="11" name="Rectangle 10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614B903-6E9F-4024-9AED-978FC0F1445B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525000" y="382230"/>
            <a:ext cx="1371600" cy="5561369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E22C37F-C513-4AA3-94C5-ECCA70450B6D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92D050"/>
            </a:gs>
            <a:gs pos="52000">
              <a:srgbClr val="FFFF00"/>
            </a:gs>
            <a:gs pos="93000">
              <a:srgbClr val="FFFF00"/>
            </a:gs>
            <a:gs pos="100000">
              <a:srgbClr val="FFFF00"/>
            </a:gs>
            <a:gs pos="97000">
              <a:srgbClr val="FF99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 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556170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09AE7DC8-2176-49BA-8F16-C2E5742B6A6C}" type="datetime1">
              <a:rPr lang="fr-FR" noProof="0" smtClean="0"/>
              <a:pPr/>
              <a:t>29/09/2018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198358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10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147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5147" y="1379437"/>
            <a:ext cx="5887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 ?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6</a:t>
            </a:r>
            <a:endParaRPr lang="fr-FR" sz="8000" b="1" spc="50" dirty="0" smtClean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0490" y="476974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  <p:sndAc>
          <p:stSnd loop="1">
            <p:snd r:embed="rId3" name="A316_Lecon_de_vie_a_faire_passer_001.wav"/>
          </p:stSnd>
        </p:sndAc>
      </p:transition>
    </mc:Choice>
    <mc:Fallback xmlns="">
      <p:transition spd="slow" advTm="8000">
        <p:fade/>
        <p:sndAc>
          <p:stSnd loop="1">
            <p:snd r:embed="rId5" name="A316_Lecon_de_vie_a_faire_pass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27686" y="588435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361" y="1097279"/>
            <a:ext cx="5760720" cy="4770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04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6" y="5873584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1019175"/>
            <a:ext cx="6858000" cy="4819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567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62372" y="5909400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9360" y="1057338"/>
            <a:ext cx="7162800" cy="48134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4576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49309" y="586421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640" y="1081156"/>
            <a:ext cx="5775960" cy="4761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671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742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0360" y="1028700"/>
            <a:ext cx="6416040" cy="48120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77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95971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1013297"/>
            <a:ext cx="5455920" cy="4882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79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7898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2360" y="1003756"/>
            <a:ext cx="4846320" cy="4875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979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88694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120" y="1014983"/>
            <a:ext cx="5684520" cy="4873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46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8" y="594379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1" y="1077685"/>
            <a:ext cx="5120640" cy="4743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278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1681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680" y="1081613"/>
            <a:ext cx="6553199" cy="4761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908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27423" y="586327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080" y="1052182"/>
            <a:ext cx="7040880" cy="4795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2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4022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679" y="1053546"/>
            <a:ext cx="7345681" cy="4790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234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3411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080" y="1066976"/>
            <a:ext cx="5623560" cy="4815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86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661" y="1068970"/>
            <a:ext cx="4767950" cy="4767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118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520" y="986973"/>
            <a:ext cx="106984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Et restez correcte ?  </a:t>
            </a:r>
          </a:p>
        </p:txBody>
      </p:sp>
    </p:spTree>
    <p:extLst>
      <p:ext uri="{BB962C8B-B14F-4D97-AF65-F5344CB8AC3E}">
        <p14:creationId xmlns:p14="http://schemas.microsoft.com/office/powerpoint/2010/main" val="312776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430775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6648" y="1260577"/>
            <a:ext cx="5887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 ?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3935" y="474122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67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d Line Business 16x9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5459423_TF03031023.potx" id="{E9BA6A40-6D74-4F74-AC85-50275B689D79}" vid="{75F489D5-8883-49A1-8C21-2872094B3901}"/>
    </a:ext>
  </a:extLst>
</a:theme>
</file>

<file path=ppt/theme/theme2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 commerciale avec lignes rouges (écran large)</Template>
  <TotalTime>66</TotalTime>
  <Words>322</Words>
  <Application>Microsoft Office PowerPoint</Application>
  <PresentationFormat>Grand écran</PresentationFormat>
  <Paragraphs>58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Brush Script MT</vt:lpstr>
      <vt:lpstr>Cambria</vt:lpstr>
      <vt:lpstr>Red Line Business 16x9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12</cp:revision>
  <dcterms:created xsi:type="dcterms:W3CDTF">2018-09-23T23:47:50Z</dcterms:created>
  <dcterms:modified xsi:type="dcterms:W3CDTF">2018-09-28T22:20:08Z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