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77" r:id="rId2"/>
    <p:sldId id="278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  <p:sldId id="289" r:id="rId14"/>
    <p:sldId id="290" r:id="rId15"/>
    <p:sldId id="291" r:id="rId16"/>
    <p:sldId id="293" r:id="rId17"/>
    <p:sldId id="292" r:id="rId18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sy3xcqaLQrLQBthnnMrYA==" hashData="wVgPjY3EI04ap52539JhS3aZJhbEH/kikFb2Vpm27avmtgyCd9ttkS9oKZwjWDawaI0oYaOJK1i9R4iWhYeSeg=="/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14" autoAdjust="0"/>
  </p:normalViewPr>
  <p:slideViewPr>
    <p:cSldViewPr snapToGrid="0">
      <p:cViewPr varScale="1">
        <p:scale>
          <a:sx n="81" d="100"/>
          <a:sy n="81" d="100"/>
        </p:scale>
        <p:origin x="336" y="66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7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0F3856E-E956-4B3D-9E93-F48257D0867D}" type="datetime1">
              <a:rPr lang="fr-FR" smtClean="0"/>
              <a:t>28/09/2018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83C69-9EC7-4ABD-96DA-BBA1B1BDF98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642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4920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113615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05118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0731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58468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848368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8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340323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9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1168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10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774970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938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5309227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13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76246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14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036354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15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2338846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16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08211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fr-FR" smtClean="0"/>
              <a:t>17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483953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fr-FR" noProof="0" smtClean="0"/>
              <a:t>Modifier le style des sous-titres du masque</a:t>
            </a:r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063999C-8049-4EFD-B984-1E95AC801FDE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D82F32F7-2A92-424B-934E-FFFB75974B9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ADCF952B-6CEF-4372-B501-511D2BC9DD6F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1AB8D553-8808-4E8D-9590-0D1A09BCC266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8FF6FB01-97B8-4625-BFE4-87028B669494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E37C38DB-CDBB-4F43-A396-48B24DC1A44A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 smtClean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fr-FR" noProof="0" smtClean="0"/>
              <a:t>Modifier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0A13AB87-D478-4AA9-B7BA-FE9174339C45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  <p:sp>
        <p:nvSpPr>
          <p:cNvPr id="11" name="Rectangle 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2614B903-6E9F-4024-9AED-978FC0F1445B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fr-FR" noProof="0" smtClean="0"/>
              <a:t>Modifier les styles du texte du masque</a:t>
            </a:r>
          </a:p>
          <a:p>
            <a:pPr lvl="1" rtl="0"/>
            <a:r>
              <a:rPr lang="fr-FR" noProof="0" smtClean="0"/>
              <a:t>Deuxième niveau</a:t>
            </a:r>
          </a:p>
          <a:p>
            <a:pPr lvl="2" rtl="0"/>
            <a:r>
              <a:rPr lang="fr-FR" noProof="0" smtClean="0"/>
              <a:t>Troisième niveau</a:t>
            </a:r>
          </a:p>
          <a:p>
            <a:pPr lvl="3" rtl="0"/>
            <a:r>
              <a:rPr lang="fr-FR" noProof="0" smtClean="0"/>
              <a:t>Quatrième niveau</a:t>
            </a:r>
          </a:p>
          <a:p>
            <a:pPr lvl="4" rtl="0"/>
            <a:r>
              <a:rPr lang="fr-FR" noProof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5E22C37F-C513-4AA3-94C5-ECCA70450B6D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rgbClr val="92D050"/>
            </a:gs>
            <a:gs pos="52000">
              <a:srgbClr val="FFFF00"/>
            </a:gs>
            <a:gs pos="93000">
              <a:srgbClr val="FFFF00"/>
            </a:gs>
            <a:gs pos="100000">
              <a:srgbClr val="FFFF00"/>
            </a:gs>
            <a:gs pos="97000">
              <a:srgbClr val="FF99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 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 smtClean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 smtClean="0"/>
              <a:t>Modifiez les styles du texte du masque</a:t>
            </a:r>
          </a:p>
          <a:p>
            <a:pPr lvl="1" rtl="0"/>
            <a:r>
              <a:rPr lang="fr-FR" noProof="0" dirty="0" smtClean="0"/>
              <a:t>Deuxième niveau</a:t>
            </a:r>
          </a:p>
          <a:p>
            <a:pPr lvl="2" rtl="0"/>
            <a:r>
              <a:rPr lang="fr-FR" noProof="0" dirty="0" smtClean="0"/>
              <a:t>Troisième niveau</a:t>
            </a:r>
          </a:p>
          <a:p>
            <a:pPr lvl="3" rtl="0"/>
            <a:r>
              <a:rPr lang="fr-FR" noProof="0" dirty="0" smtClean="0"/>
              <a:t>Quatrième niveau</a:t>
            </a:r>
          </a:p>
          <a:p>
            <a:pPr lvl="4" rtl="0"/>
            <a:r>
              <a:rPr lang="fr-FR" noProof="0" dirty="0" smtClean="0"/>
              <a:t>Cinquième niveau</a:t>
            </a:r>
            <a:endParaRPr lang="fr-FR" noProof="0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 smtClean="0"/>
              <a:t>Ajouter un pied de page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fld id="{09AE7DC8-2176-49BA-8F16-C2E5742B6A6C}" type="datetime1">
              <a:rPr lang="fr-FR" noProof="0" smtClean="0"/>
              <a:pPr/>
              <a:t>28/09/2018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147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25147" y="137943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 </a:t>
            </a:r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5</a:t>
            </a:r>
            <a:endParaRPr lang="fr-FR" sz="8000" b="1" spc="50" dirty="0" smtClean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33861" y="505034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  <p:sndAc>
          <p:stSnd loop="1">
            <p:snd r:embed="rId3" name="A316_Lecon_de_vie_a_faire_passer_001.wav"/>
          </p:stSnd>
        </p:sndAc>
      </p:transition>
    </mc:Choice>
    <mc:Fallback xmlns="">
      <p:transition spd="slow" advTm="8000">
        <p:fade/>
        <p:sndAc>
          <p:stSnd loop="1">
            <p:snd r:embed="rId5" name="A316_Lecon_de_vie_a_faire_passe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27686" y="588435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2320" y="1003925"/>
            <a:ext cx="5516879" cy="48235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804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6" y="5873584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8080" y="1041763"/>
            <a:ext cx="4739640" cy="48524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567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62372" y="5909400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1082040"/>
            <a:ext cx="4785360" cy="4785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57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49309" y="586421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1190" y="1012514"/>
            <a:ext cx="5109890" cy="48517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671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91742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800" y="1089338"/>
            <a:ext cx="5379720" cy="4786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2774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95971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066799"/>
            <a:ext cx="5654040" cy="4829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579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01561" y="587898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7520" y="1004010"/>
            <a:ext cx="6187440" cy="48262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979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88694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0820" y="1044811"/>
            <a:ext cx="5880780" cy="4842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54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8" y="594379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0" y="1003808"/>
            <a:ext cx="5821680" cy="4850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2787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16812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028700"/>
            <a:ext cx="6065519" cy="4800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9082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427423" y="586327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60" y="1047750"/>
            <a:ext cx="566928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2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40226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8080" y="1021080"/>
            <a:ext cx="4785359" cy="4785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234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75435" y="5934113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5160" y="1086167"/>
            <a:ext cx="5775960" cy="47602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86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6600" y="1108710"/>
            <a:ext cx="5669280" cy="4736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11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6247" y="5924199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31520" y="986973"/>
            <a:ext cx="106984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Et restez correcte ?  </a:t>
            </a:r>
          </a:p>
        </p:txBody>
      </p:sp>
    </p:spTree>
    <p:extLst>
      <p:ext uri="{BB962C8B-B14F-4D97-AF65-F5344CB8AC3E}">
        <p14:creationId xmlns:p14="http://schemas.microsoft.com/office/powerpoint/2010/main" val="3127763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88498" y="5430775"/>
            <a:ext cx="10058400" cy="365760"/>
          </a:xfrm>
        </p:spPr>
        <p:txBody>
          <a:bodyPr rtlCol="0">
            <a:noAutofit/>
          </a:bodyPr>
          <a:lstStyle/>
          <a:p>
            <a:pPr rtl="0"/>
            <a:r>
              <a:rPr lang="fr-FR" sz="2400" b="0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PPS Lande septembre 2018</a:t>
            </a:r>
            <a:endParaRPr lang="fr-FR" sz="2400" b="0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3218" y="267287"/>
            <a:ext cx="11718388" cy="6414868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85000">
                  <a:srgbClr val="FFFF00"/>
                </a:gs>
                <a:gs pos="100000">
                  <a:srgbClr val="FFFF00"/>
                </a:gs>
                <a:gs pos="97000">
                  <a:srgbClr val="FF99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6648" y="1260577"/>
            <a:ext cx="5887446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C’était: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si ta femme ?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</a:t>
            </a:r>
            <a:endParaRPr lang="fr-FR" sz="8000" b="1" cap="none" spc="50" dirty="0">
              <a:ln w="0"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935" y="474122"/>
            <a:ext cx="8972491" cy="612946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6176" y="47697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67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Red Line Business 16x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15459423_TF03031023.potx" id="{E9BA6A40-6D74-4F74-AC85-50275B689D79}" vid="{75F489D5-8883-49A1-8C21-2872094B3901}"/>
    </a:ext>
  </a:extLst>
</a:theme>
</file>

<file path=ppt/theme/theme2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 commerciale avec lignes rouges (écran large)</Template>
  <TotalTime>71</TotalTime>
  <Words>322</Words>
  <Application>Microsoft Office PowerPoint</Application>
  <PresentationFormat>Grand écran</PresentationFormat>
  <Paragraphs>58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Brush Script MT</vt:lpstr>
      <vt:lpstr>Cambria</vt:lpstr>
      <vt:lpstr>Red Line Business 16x9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2018-09-23T23:47:50Z</dcterms:created>
  <dcterms:modified xsi:type="dcterms:W3CDTF">2018-09-28T22:08:29Z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