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handoutMasterIdLst>
    <p:handoutMasterId r:id="rId20"/>
  </p:handoutMasterIdLst>
  <p:sldIdLst>
    <p:sldId id="277" r:id="rId2"/>
    <p:sldId id="278" r:id="rId3"/>
    <p:sldId id="279" r:id="rId4"/>
    <p:sldId id="280" r:id="rId5"/>
    <p:sldId id="281" r:id="rId6"/>
    <p:sldId id="282" r:id="rId7"/>
    <p:sldId id="283" r:id="rId8"/>
    <p:sldId id="284" r:id="rId9"/>
    <p:sldId id="285" r:id="rId10"/>
    <p:sldId id="286" r:id="rId11"/>
    <p:sldId id="287" r:id="rId12"/>
    <p:sldId id="288" r:id="rId13"/>
    <p:sldId id="289" r:id="rId14"/>
    <p:sldId id="290" r:id="rId15"/>
    <p:sldId id="291" r:id="rId16"/>
    <p:sldId id="293" r:id="rId17"/>
    <p:sldId id="292" r:id="rId18"/>
  </p:sldIdLst>
  <p:sldSz cx="12192000" cy="6858000"/>
  <p:notesSz cx="6858000" cy="9144000"/>
  <p:defaultTextStyle>
    <a:defPPr rtl="0"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2bM520MB/hX+N8UX+hzQBw==" hashData="IqM8F6XAOEoJq04LqILwbdUvtsuo0XoAt9IReXGc53gjrpn1tdGit5DDz3NOTvsFbRVEMKJNxR/Bjr4P30hD5Q=="/>
  <p:extLst>
    <p:ext uri="{EFAFB233-063F-42B5-8137-9DF3F51BA10A}">
      <p15:sldGuideLst xmlns:p15="http://schemas.microsoft.com/office/powerpoint/2012/main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14" autoAdjust="0"/>
  </p:normalViewPr>
  <p:slideViewPr>
    <p:cSldViewPr snapToGrid="0">
      <p:cViewPr varScale="1">
        <p:scale>
          <a:sx n="81" d="100"/>
          <a:sy n="81" d="100"/>
        </p:scale>
        <p:origin x="336" y="66"/>
      </p:cViewPr>
      <p:guideLst>
        <p:guide pos="3840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90" d="100"/>
          <a:sy n="90" d="100"/>
        </p:scale>
        <p:origin x="377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 dirty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E0F3856E-E956-4B3D-9E93-F48257D0867D}" type="datetime1">
              <a:rPr lang="fr-FR" smtClean="0"/>
              <a:t>28/09/2018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 dirty="0"/>
          </a:p>
        </p:txBody>
      </p:sp>
      <p:sp>
        <p:nvSpPr>
          <p:cNvPr id="5" name="Espace réservé du numéro de diapositive 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2840BD58-3BFF-4EAF-BB8B-AC67FE801E4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1059436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 noProof="0" dirty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A83C69-9EC7-4ABD-96DA-BBA1B1BDF98D}" type="datetime1">
              <a:rPr lang="fr-FR" noProof="0" smtClean="0"/>
              <a:pPr/>
              <a:t>28/09/2018</a:t>
            </a:fld>
            <a:endParaRPr lang="fr-FR" noProof="0" dirty="0"/>
          </a:p>
        </p:txBody>
      </p:sp>
      <p:sp>
        <p:nvSpPr>
          <p:cNvPr id="4" name="Espace réservé de l’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fr-FR" noProof="0" dirty="0"/>
          </a:p>
        </p:txBody>
      </p:sp>
      <p:sp>
        <p:nvSpPr>
          <p:cNvPr id="5" name="Espace réservé des notes 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fr-FR" noProof="0" dirty="0" smtClean="0"/>
              <a:t>Modifiez les styles du texte du masque</a:t>
            </a:r>
          </a:p>
          <a:p>
            <a:pPr lvl="1" rtl="0"/>
            <a:r>
              <a:rPr lang="fr-FR" noProof="0" dirty="0" smtClean="0"/>
              <a:t>Deuxième niveau</a:t>
            </a:r>
          </a:p>
          <a:p>
            <a:pPr lvl="2" rtl="0"/>
            <a:r>
              <a:rPr lang="fr-FR" noProof="0" dirty="0" smtClean="0"/>
              <a:t>Troisième niveau</a:t>
            </a:r>
          </a:p>
          <a:p>
            <a:pPr lvl="3" rtl="0"/>
            <a:r>
              <a:rPr lang="fr-FR" noProof="0" dirty="0" smtClean="0"/>
              <a:t>Quatrième niveau</a:t>
            </a:r>
          </a:p>
          <a:p>
            <a:pPr lvl="4" rtl="0"/>
            <a:r>
              <a:rPr lang="fr-FR" noProof="0" dirty="0" smtClean="0"/>
              <a:t>Cinquième niveau</a:t>
            </a:r>
            <a:endParaRPr lang="fr-FR" noProof="0" dirty="0"/>
          </a:p>
        </p:txBody>
      </p:sp>
      <p:sp>
        <p:nvSpPr>
          <p:cNvPr id="6" name="Espace réservé du pied de page 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 noProof="0" dirty="0"/>
          </a:p>
        </p:txBody>
      </p:sp>
      <p:sp>
        <p:nvSpPr>
          <p:cNvPr id="7" name="Espace réservé du numéro de diapositive 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68322CDD-9D6C-4F63-9EC2-648226624108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8510265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336428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0304920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3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71136158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4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805118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5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6073148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6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9584680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7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8483682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8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13403237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9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18116805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10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7749703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11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10938352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12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3092278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13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24762464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14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70363547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15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2338846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16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01082111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17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483953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066800" y="2606040"/>
            <a:ext cx="10058400" cy="2743200"/>
          </a:xfrm>
        </p:spPr>
        <p:txBody>
          <a:bodyPr rtlCol="0" anchor="b">
            <a:normAutofit/>
          </a:bodyPr>
          <a:lstStyle>
            <a:lvl1pPr algn="l">
              <a:lnSpc>
                <a:spcPct val="80000"/>
              </a:lnSpc>
              <a:defRPr sz="6800">
                <a:solidFill>
                  <a:schemeClr val="tx1"/>
                </a:solidFill>
                <a:effectLst>
                  <a:outerShdw blurRad="38100" dist="25400" dir="18900000" algn="bl" rotWithShape="0">
                    <a:schemeClr val="bg1">
                      <a:alpha val="80000"/>
                    </a:schemeClr>
                  </a:outerShdw>
                </a:effectLst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066800" y="5360437"/>
            <a:ext cx="10058400" cy="365760"/>
          </a:xfrm>
        </p:spPr>
        <p:txBody>
          <a:bodyPr rtlCol="0">
            <a:normAutofit/>
          </a:bodyPr>
          <a:lstStyle>
            <a:lvl1pPr marL="0" indent="0" algn="l">
              <a:spcBef>
                <a:spcPts val="0"/>
              </a:spcBef>
              <a:buNone/>
              <a:defRPr sz="2000" b="1" cap="all" baseline="0">
                <a:solidFill>
                  <a:schemeClr val="accent1">
                    <a:lumMod val="75000"/>
                  </a:schemeClr>
                </a:solidFill>
                <a:effectLst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fr-FR" noProof="0" smtClean="0"/>
              <a:t>Modifier le style des sous-titres du masque</a:t>
            </a:r>
            <a:endParaRPr lang="fr-FR" noProof="0" dirty="0"/>
          </a:p>
        </p:txBody>
      </p:sp>
      <p:sp>
        <p:nvSpPr>
          <p:cNvPr id="8" name="Rectangle 7"/>
          <p:cNvSpPr/>
          <p:nvPr userDrawn="1"/>
        </p:nvSpPr>
        <p:spPr>
          <a:xfrm>
            <a:off x="0" y="5888736"/>
            <a:ext cx="12192000" cy="109728"/>
          </a:xfrm>
          <a:prstGeom prst="rect">
            <a:avLst/>
          </a:prstGeom>
          <a:ln>
            <a:noFill/>
          </a:ln>
          <a:effectLst>
            <a:outerShdw blurRad="25400" dist="25400" dir="5400000" algn="t" rotWithShape="0">
              <a:schemeClr val="bg1"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798862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fr-FR" noProof="0" smtClean="0"/>
              <a:t>Modifier les styles du texte du masque</a:t>
            </a:r>
          </a:p>
          <a:p>
            <a:pPr lvl="1" rtl="0"/>
            <a:r>
              <a:rPr lang="fr-FR" noProof="0" smtClean="0"/>
              <a:t>Deuxième niveau</a:t>
            </a:r>
          </a:p>
          <a:p>
            <a:pPr lvl="2" rtl="0"/>
            <a:r>
              <a:rPr lang="fr-FR" noProof="0" smtClean="0"/>
              <a:t>Troisième niveau</a:t>
            </a:r>
          </a:p>
          <a:p>
            <a:pPr lvl="3" rtl="0"/>
            <a:r>
              <a:rPr lang="fr-FR" noProof="0" smtClean="0"/>
              <a:t>Quatrième niveau</a:t>
            </a:r>
          </a:p>
          <a:p>
            <a:pPr lvl="4" rtl="0"/>
            <a:r>
              <a:rPr lang="fr-FR" noProof="0" smtClean="0"/>
              <a:t>Cinquième niveau</a:t>
            </a:r>
            <a:endParaRPr lang="fr-FR" noProof="0" dirty="0"/>
          </a:p>
        </p:txBody>
      </p:sp>
      <p:sp>
        <p:nvSpPr>
          <p:cNvPr id="5" name="Espace réservé du pied de page 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dirty="0" smtClean="0"/>
              <a:t>Ajouter un pied de page</a:t>
            </a:r>
            <a:endParaRPr lang="fr-FR" noProof="0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0063999C-8049-4EFD-B984-1E95AC801FDE}" type="datetime1">
              <a:rPr lang="fr-FR" noProof="0" smtClean="0"/>
              <a:pPr/>
              <a:t>28/09/2018</a:t>
            </a:fld>
            <a:endParaRPr lang="fr-FR" noProof="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3112444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/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066800" y="1565829"/>
            <a:ext cx="5943600" cy="4114800"/>
          </a:xfrm>
        </p:spPr>
        <p:txBody>
          <a:bodyPr rtlCol="0" anchor="b">
            <a:normAutofit/>
          </a:bodyPr>
          <a:lstStyle>
            <a:lvl1pPr>
              <a:lnSpc>
                <a:spcPct val="80000"/>
              </a:lnSpc>
              <a:defRPr sz="5400">
                <a:effectLst>
                  <a:outerShdw blurRad="38100" dist="25400" dir="18900000" algn="bl" rotWithShape="0">
                    <a:schemeClr val="bg1">
                      <a:alpha val="80000"/>
                    </a:schemeClr>
                  </a:outerShdw>
                </a:effectLst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 dirty="0"/>
          </a:p>
        </p:txBody>
      </p:sp>
      <p:sp>
        <p:nvSpPr>
          <p:cNvPr id="3" name="Espace réservé du texte 2"/>
          <p:cNvSpPr>
            <a:spLocks noGrp="1"/>
          </p:cNvSpPr>
          <p:nvPr>
            <p:ph type="body" idx="1"/>
          </p:nvPr>
        </p:nvSpPr>
        <p:spPr>
          <a:xfrm>
            <a:off x="1066801" y="5682343"/>
            <a:ext cx="5943600" cy="410547"/>
          </a:xfrm>
        </p:spPr>
        <p:txBody>
          <a:bodyPr rtlCol="0">
            <a:normAutofit/>
          </a:bodyPr>
          <a:lstStyle>
            <a:lvl1pPr marL="0" indent="0">
              <a:spcBef>
                <a:spcPts val="0"/>
              </a:spcBef>
              <a:buNone/>
              <a:defRPr sz="2200" b="1" cap="all" baseline="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 rtl="0"/>
            <a:r>
              <a:rPr lang="fr-FR" noProof="0" smtClean="0"/>
              <a:t>Modifier les styles du texte du masque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7707084" y="0"/>
            <a:ext cx="54864" cy="6858000"/>
          </a:xfrm>
          <a:prstGeom prst="rect">
            <a:avLst/>
          </a:prstGeom>
          <a:ln>
            <a:noFill/>
          </a:ln>
          <a:effectLst>
            <a:outerShdw blurRad="25400" dist="25400" algn="t" rotWithShape="0">
              <a:schemeClr val="bg1"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fr-FR" noProof="0" dirty="0"/>
          </a:p>
        </p:txBody>
      </p:sp>
      <p:pic>
        <p:nvPicPr>
          <p:cNvPr id="8" name="Image 7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hidden">
          <a:xfrm>
            <a:off x="7761948" y="283"/>
            <a:ext cx="4427508" cy="6856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6778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nu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 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1295400" y="1825625"/>
            <a:ext cx="4724400" cy="4117975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rtl="0"/>
            <a:r>
              <a:rPr lang="fr-FR" noProof="0" smtClean="0"/>
              <a:t>Modifier les styles du texte du masque</a:t>
            </a:r>
          </a:p>
          <a:p>
            <a:pPr lvl="1" rtl="0"/>
            <a:r>
              <a:rPr lang="fr-FR" noProof="0" smtClean="0"/>
              <a:t>Deuxième niveau</a:t>
            </a:r>
          </a:p>
          <a:p>
            <a:pPr lvl="2" rtl="0"/>
            <a:r>
              <a:rPr lang="fr-FR" noProof="0" smtClean="0"/>
              <a:t>Troisième niveau</a:t>
            </a:r>
          </a:p>
          <a:p>
            <a:pPr lvl="3" rtl="0"/>
            <a:r>
              <a:rPr lang="fr-FR" noProof="0" smtClean="0"/>
              <a:t>Quatrième niveau</a:t>
            </a:r>
          </a:p>
          <a:p>
            <a:pPr lvl="4" rtl="0"/>
            <a:r>
              <a:rPr lang="fr-FR" noProof="0" smtClean="0"/>
              <a:t>Cinquième niveau</a:t>
            </a:r>
            <a:endParaRPr lang="fr-FR" noProof="0" dirty="0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199" y="1825625"/>
            <a:ext cx="4724400" cy="4117975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rtl="0"/>
            <a:r>
              <a:rPr lang="fr-FR" noProof="0" smtClean="0"/>
              <a:t>Modifier les styles du texte du masque</a:t>
            </a:r>
          </a:p>
          <a:p>
            <a:pPr lvl="1" rtl="0"/>
            <a:r>
              <a:rPr lang="fr-FR" noProof="0" smtClean="0"/>
              <a:t>Deuxième niveau</a:t>
            </a:r>
          </a:p>
          <a:p>
            <a:pPr lvl="2" rtl="0"/>
            <a:r>
              <a:rPr lang="fr-FR" noProof="0" smtClean="0"/>
              <a:t>Troisième niveau</a:t>
            </a:r>
          </a:p>
          <a:p>
            <a:pPr lvl="3" rtl="0"/>
            <a:r>
              <a:rPr lang="fr-FR" noProof="0" smtClean="0"/>
              <a:t>Quatrième niveau</a:t>
            </a:r>
          </a:p>
          <a:p>
            <a:pPr lvl="4" rtl="0"/>
            <a:r>
              <a:rPr lang="fr-FR" noProof="0" smtClean="0"/>
              <a:t>Cinquième niveau</a:t>
            </a:r>
            <a:endParaRPr lang="fr-FR" noProof="0" dirty="0"/>
          </a:p>
        </p:txBody>
      </p:sp>
      <p:sp>
        <p:nvSpPr>
          <p:cNvPr id="6" name="Espace réservé du pied de page 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dirty="0" smtClean="0"/>
              <a:t>Ajouter un pied de page</a:t>
            </a:r>
            <a:endParaRPr lang="fr-FR" noProof="0" dirty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D82F32F7-2A92-424B-934E-FFFB75974B9D}" type="datetime1">
              <a:rPr lang="fr-FR" noProof="0" smtClean="0"/>
              <a:pPr/>
              <a:t>28/09/2018</a:t>
            </a:fld>
            <a:endParaRPr lang="fr-FR" noProof="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4044567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 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295400" y="1828800"/>
            <a:ext cx="4727448" cy="641350"/>
          </a:xfrm>
        </p:spPr>
        <p:txBody>
          <a:bodyPr rtlCol="0"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1295400" y="2470151"/>
            <a:ext cx="4727448" cy="3473450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fr-FR" noProof="0" smtClean="0"/>
              <a:t>Modifier les styles du texte du masque</a:t>
            </a:r>
          </a:p>
          <a:p>
            <a:pPr lvl="1" rtl="0"/>
            <a:r>
              <a:rPr lang="fr-FR" noProof="0" smtClean="0"/>
              <a:t>Deuxième niveau</a:t>
            </a:r>
          </a:p>
          <a:p>
            <a:pPr lvl="2" rtl="0"/>
            <a:r>
              <a:rPr lang="fr-FR" noProof="0" smtClean="0"/>
              <a:t>Troisième niveau</a:t>
            </a:r>
          </a:p>
          <a:p>
            <a:pPr lvl="3" rtl="0"/>
            <a:r>
              <a:rPr lang="fr-FR" noProof="0" smtClean="0"/>
              <a:t>Quatrième niveau</a:t>
            </a:r>
          </a:p>
          <a:p>
            <a:pPr lvl="4" rtl="0"/>
            <a:r>
              <a:rPr lang="fr-FR" noProof="0" smtClean="0"/>
              <a:t>Cinquième niveau</a:t>
            </a:r>
            <a:endParaRPr lang="fr-FR" noProof="0" dirty="0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67628" y="1828800"/>
            <a:ext cx="4727448" cy="641350"/>
          </a:xfrm>
        </p:spPr>
        <p:txBody>
          <a:bodyPr rtlCol="0"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69152" y="2470151"/>
            <a:ext cx="4727448" cy="3473450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fr-FR" noProof="0" smtClean="0"/>
              <a:t>Modifier les styles du texte du masque</a:t>
            </a:r>
          </a:p>
          <a:p>
            <a:pPr lvl="1" rtl="0"/>
            <a:r>
              <a:rPr lang="fr-FR" noProof="0" smtClean="0"/>
              <a:t>Deuxième niveau</a:t>
            </a:r>
          </a:p>
          <a:p>
            <a:pPr lvl="2" rtl="0"/>
            <a:r>
              <a:rPr lang="fr-FR" noProof="0" smtClean="0"/>
              <a:t>Troisième niveau</a:t>
            </a:r>
          </a:p>
          <a:p>
            <a:pPr lvl="3" rtl="0"/>
            <a:r>
              <a:rPr lang="fr-FR" noProof="0" smtClean="0"/>
              <a:t>Quatrième niveau</a:t>
            </a:r>
          </a:p>
          <a:p>
            <a:pPr lvl="4" rtl="0"/>
            <a:r>
              <a:rPr lang="fr-FR" noProof="0" smtClean="0"/>
              <a:t>Cinquième niveau</a:t>
            </a:r>
            <a:endParaRPr lang="fr-FR" noProof="0" dirty="0"/>
          </a:p>
        </p:txBody>
      </p:sp>
      <p:sp>
        <p:nvSpPr>
          <p:cNvPr id="8" name="Espace réservé du pied de page 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dirty="0" smtClean="0"/>
              <a:t>Ajouter un pied de page</a:t>
            </a:r>
            <a:endParaRPr lang="fr-FR" noProof="0" dirty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ADCF952B-6CEF-4372-B501-511D2BC9DD6F}" type="datetime1">
              <a:rPr lang="fr-FR" noProof="0" smtClean="0"/>
              <a:pPr/>
              <a:t>28/09/2018</a:t>
            </a:fld>
            <a:endParaRPr lang="fr-FR" noProof="0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3397906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uniqu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 dirty="0"/>
          </a:p>
        </p:txBody>
      </p:sp>
      <p:sp>
        <p:nvSpPr>
          <p:cNvPr id="4" name="Espace réservé du pied de page 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dirty="0" smtClean="0"/>
              <a:t>Ajouter un pied de page</a:t>
            </a:r>
            <a:endParaRPr lang="fr-FR" noProof="0" dirty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1AB8D553-8808-4E8D-9590-0D1A09BCC266}" type="datetime1">
              <a:rPr lang="fr-FR" noProof="0" smtClean="0"/>
              <a:pPr/>
              <a:t>28/09/2018</a:t>
            </a:fld>
            <a:endParaRPr lang="fr-FR" noProof="0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3238976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dirty="0" smtClean="0"/>
              <a:t>Ajouter un pied de page</a:t>
            </a:r>
            <a:endParaRPr lang="fr-FR" noProof="0" dirty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8FF6FB01-97B8-4625-BFE4-87028B669494}" type="datetime1">
              <a:rPr lang="fr-FR" noProof="0" smtClean="0"/>
              <a:pPr/>
              <a:t>28/09/2018</a:t>
            </a:fld>
            <a:endParaRPr lang="fr-FR" noProof="0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2146817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hidden">
          <a:xfrm>
            <a:off x="7766439" y="283"/>
            <a:ext cx="4435717" cy="6856286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229601" y="2514600"/>
            <a:ext cx="3474720" cy="1600200"/>
          </a:xfrm>
        </p:spPr>
        <p:txBody>
          <a:bodyPr rtlCol="0" anchor="b"/>
          <a:lstStyle>
            <a:lvl1pPr>
              <a:defRPr sz="32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790302" y="685800"/>
            <a:ext cx="6126480" cy="5486400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fr-FR" noProof="0" smtClean="0"/>
              <a:t>Modifier les styles du texte du masque</a:t>
            </a:r>
          </a:p>
          <a:p>
            <a:pPr lvl="1" rtl="0"/>
            <a:r>
              <a:rPr lang="fr-FR" noProof="0" smtClean="0"/>
              <a:t>Deuxième niveau</a:t>
            </a:r>
          </a:p>
          <a:p>
            <a:pPr lvl="2" rtl="0"/>
            <a:r>
              <a:rPr lang="fr-FR" noProof="0" smtClean="0"/>
              <a:t>Troisième niveau</a:t>
            </a:r>
          </a:p>
          <a:p>
            <a:pPr lvl="3" rtl="0"/>
            <a:r>
              <a:rPr lang="fr-FR" noProof="0" smtClean="0"/>
              <a:t>Quatrième niveau</a:t>
            </a:r>
          </a:p>
          <a:p>
            <a:pPr lvl="4" rtl="0"/>
            <a:r>
              <a:rPr lang="fr-FR" noProof="0" smtClean="0"/>
              <a:t>Cinquième niveau</a:t>
            </a:r>
            <a:endParaRPr lang="fr-FR" noProof="0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229600" y="4343400"/>
            <a:ext cx="3474720" cy="1188720"/>
          </a:xfrm>
        </p:spPr>
        <p:txBody>
          <a:bodyPr rtlCol="0">
            <a:normAutofit/>
          </a:bodyPr>
          <a:lstStyle>
            <a:lvl1pPr marL="0" indent="0">
              <a:spcBef>
                <a:spcPts val="80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fr-FR" noProof="0" smtClean="0"/>
              <a:t>Modifier les styles du texte du masque</a:t>
            </a:r>
          </a:p>
        </p:txBody>
      </p:sp>
      <p:sp>
        <p:nvSpPr>
          <p:cNvPr id="10" name="Rectangle 9"/>
          <p:cNvSpPr/>
          <p:nvPr userDrawn="1"/>
        </p:nvSpPr>
        <p:spPr>
          <a:xfrm>
            <a:off x="7711702" y="0"/>
            <a:ext cx="54864" cy="6858000"/>
          </a:xfrm>
          <a:prstGeom prst="rect">
            <a:avLst/>
          </a:prstGeom>
          <a:ln>
            <a:noFill/>
          </a:ln>
          <a:effectLst>
            <a:outerShdw blurRad="25400" dist="25400" algn="t" rotWithShape="0">
              <a:schemeClr val="bg1"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fr-FR" noProof="0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dirty="0" smtClean="0"/>
              <a:t>Ajouter un pied de page</a:t>
            </a:r>
            <a:endParaRPr lang="fr-FR" noProof="0" dirty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E37C38DB-CDBB-4F43-A396-48B24DC1A44A}" type="datetime1">
              <a:rPr lang="fr-FR" noProof="0" smtClean="0"/>
              <a:pPr/>
              <a:t>28/09/2018</a:t>
            </a:fld>
            <a:endParaRPr lang="fr-FR" noProof="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1667374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hidden">
          <a:xfrm>
            <a:off x="7766439" y="283"/>
            <a:ext cx="4435717" cy="6856286"/>
          </a:xfrm>
          <a:prstGeom prst="rect">
            <a:avLst/>
          </a:prstGeom>
        </p:spPr>
      </p:pic>
      <p:sp>
        <p:nvSpPr>
          <p:cNvPr id="2" name="Titre 1"/>
          <p:cNvSpPr>
            <a:spLocks noGrp="1"/>
          </p:cNvSpPr>
          <p:nvPr>
            <p:ph type="title"/>
          </p:nvPr>
        </p:nvSpPr>
        <p:spPr>
          <a:xfrm>
            <a:off x="8229600" y="2514600"/>
            <a:ext cx="3474720" cy="1600200"/>
          </a:xfrm>
        </p:spPr>
        <p:txBody>
          <a:bodyPr rtlCol="0" anchor="b"/>
          <a:lstStyle>
            <a:lvl1pPr>
              <a:defRPr sz="32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 dirty="0"/>
          </a:p>
        </p:txBody>
      </p:sp>
      <p:sp>
        <p:nvSpPr>
          <p:cNvPr id="3" name="Espace réservé d’image 2" descr="Espace réservé vide pour ajouter une image. Cliquez sur l’espace réservé et sélectionnez l’image à ajouter"/>
          <p:cNvSpPr>
            <a:spLocks noGrp="1"/>
          </p:cNvSpPr>
          <p:nvPr>
            <p:ph type="pic" idx="1"/>
          </p:nvPr>
        </p:nvSpPr>
        <p:spPr>
          <a:xfrm>
            <a:off x="0" y="1325880"/>
            <a:ext cx="6858000" cy="4206240"/>
          </a:xfrm>
          <a:solidFill>
            <a:schemeClr val="bg2"/>
          </a:solidFill>
          <a:effectLst>
            <a:outerShdw blurRad="63500" sx="101000" sy="101000" algn="ctr" rotWithShape="0">
              <a:prstClr val="black">
                <a:alpha val="15000"/>
              </a:prst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fr-FR" noProof="0" smtClean="0"/>
              <a:t>Cliquez sur l'icône pour ajouter une image</a:t>
            </a:r>
            <a:endParaRPr lang="fr-FR" noProof="0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229600" y="4343400"/>
            <a:ext cx="3474720" cy="1188720"/>
          </a:xfrm>
        </p:spPr>
        <p:txBody>
          <a:bodyPr rtlCol="0">
            <a:normAutofit/>
          </a:bodyPr>
          <a:lstStyle>
            <a:lvl1pPr marL="0" indent="0">
              <a:spcBef>
                <a:spcPts val="80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fr-FR" noProof="0" smtClean="0"/>
              <a:t>Modifier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dirty="0" smtClean="0"/>
              <a:t>Ajouter un pied de page</a:t>
            </a:r>
            <a:endParaRPr lang="fr-FR" noProof="0" dirty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0A13AB87-D478-4AA9-B7BA-FE9174339C45}" type="datetime1">
              <a:rPr lang="fr-FR" noProof="0" smtClean="0"/>
              <a:pPr/>
              <a:t>28/09/2018</a:t>
            </a:fld>
            <a:endParaRPr lang="fr-FR" noProof="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fr-FR" noProof="0" smtClean="0"/>
              <a:t>‹N°›</a:t>
            </a:fld>
            <a:endParaRPr lang="fr-FR" noProof="0" dirty="0"/>
          </a:p>
        </p:txBody>
      </p:sp>
      <p:sp>
        <p:nvSpPr>
          <p:cNvPr id="11" name="Rectangle 10"/>
          <p:cNvSpPr/>
          <p:nvPr userDrawn="1"/>
        </p:nvSpPr>
        <p:spPr>
          <a:xfrm>
            <a:off x="7711702" y="0"/>
            <a:ext cx="54864" cy="6858000"/>
          </a:xfrm>
          <a:prstGeom prst="rect">
            <a:avLst/>
          </a:prstGeom>
          <a:ln>
            <a:noFill/>
          </a:ln>
          <a:effectLst>
            <a:outerShdw blurRad="25400" dist="25400" algn="t" rotWithShape="0">
              <a:schemeClr val="bg1"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2977249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 dirty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/>
            <a:r>
              <a:rPr lang="fr-FR" noProof="0" smtClean="0"/>
              <a:t>Modifier les styles du texte du masque</a:t>
            </a:r>
          </a:p>
          <a:p>
            <a:pPr lvl="1" rtl="0"/>
            <a:r>
              <a:rPr lang="fr-FR" noProof="0" smtClean="0"/>
              <a:t>Deuxième niveau</a:t>
            </a:r>
          </a:p>
          <a:p>
            <a:pPr lvl="2" rtl="0"/>
            <a:r>
              <a:rPr lang="fr-FR" noProof="0" smtClean="0"/>
              <a:t>Troisième niveau</a:t>
            </a:r>
          </a:p>
          <a:p>
            <a:pPr lvl="3" rtl="0"/>
            <a:r>
              <a:rPr lang="fr-FR" noProof="0" smtClean="0"/>
              <a:t>Quatrième niveau</a:t>
            </a:r>
          </a:p>
          <a:p>
            <a:pPr lvl="4" rtl="0"/>
            <a:r>
              <a:rPr lang="fr-FR" noProof="0" smtClean="0"/>
              <a:t>Cinquième niveau</a:t>
            </a:r>
            <a:endParaRPr lang="fr-FR" noProof="0" dirty="0"/>
          </a:p>
        </p:txBody>
      </p:sp>
      <p:sp>
        <p:nvSpPr>
          <p:cNvPr id="5" name="Espace réservé du pied de page 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dirty="0" smtClean="0"/>
              <a:t>Ajouter un pied de page</a:t>
            </a:r>
            <a:endParaRPr lang="fr-FR" noProof="0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2614B903-6E9F-4024-9AED-978FC0F1445B}" type="datetime1">
              <a:rPr lang="fr-FR" noProof="0" smtClean="0"/>
              <a:pPr/>
              <a:t>28/09/2018</a:t>
            </a:fld>
            <a:endParaRPr lang="fr-FR" noProof="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2477154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 1"/>
          <p:cNvSpPr>
            <a:spLocks noGrp="1"/>
          </p:cNvSpPr>
          <p:nvPr>
            <p:ph type="title" orient="vert"/>
          </p:nvPr>
        </p:nvSpPr>
        <p:spPr>
          <a:xfrm>
            <a:off x="9525000" y="382230"/>
            <a:ext cx="1371600" cy="5561369"/>
          </a:xfrm>
        </p:spPr>
        <p:txBody>
          <a:bodyPr vert="eaVert"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 dirty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1295400" y="382230"/>
            <a:ext cx="7863840" cy="5561370"/>
          </a:xfrm>
        </p:spPr>
        <p:txBody>
          <a:bodyPr vert="eaVert" rtlCol="0"/>
          <a:lstStyle/>
          <a:p>
            <a:pPr lvl="0" rtl="0"/>
            <a:r>
              <a:rPr lang="fr-FR" noProof="0" smtClean="0"/>
              <a:t>Modifier les styles du texte du masque</a:t>
            </a:r>
          </a:p>
          <a:p>
            <a:pPr lvl="1" rtl="0"/>
            <a:r>
              <a:rPr lang="fr-FR" noProof="0" smtClean="0"/>
              <a:t>Deuxième niveau</a:t>
            </a:r>
          </a:p>
          <a:p>
            <a:pPr lvl="2" rtl="0"/>
            <a:r>
              <a:rPr lang="fr-FR" noProof="0" smtClean="0"/>
              <a:t>Troisième niveau</a:t>
            </a:r>
          </a:p>
          <a:p>
            <a:pPr lvl="3" rtl="0"/>
            <a:r>
              <a:rPr lang="fr-FR" noProof="0" smtClean="0"/>
              <a:t>Quatrième niveau</a:t>
            </a:r>
          </a:p>
          <a:p>
            <a:pPr lvl="4" rtl="0"/>
            <a:r>
              <a:rPr lang="fr-FR" noProof="0" smtClean="0"/>
              <a:t>Cinquième niveau</a:t>
            </a:r>
            <a:endParaRPr lang="fr-FR" noProof="0" dirty="0"/>
          </a:p>
        </p:txBody>
      </p:sp>
      <p:sp>
        <p:nvSpPr>
          <p:cNvPr id="5" name="Espace réservé du pied de page 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dirty="0" smtClean="0"/>
              <a:t>Ajouter un pied de page</a:t>
            </a:r>
            <a:endParaRPr lang="fr-FR" noProof="0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5E22C37F-C513-4AA3-94C5-ECCA70450B6D}" type="datetime1">
              <a:rPr lang="fr-FR" noProof="0" smtClean="0"/>
              <a:pPr/>
              <a:t>28/09/2018</a:t>
            </a:fld>
            <a:endParaRPr lang="fr-FR" noProof="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2524635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8000">
              <a:srgbClr val="92D050"/>
            </a:gs>
            <a:gs pos="52000">
              <a:srgbClr val="FFFF00"/>
            </a:gs>
            <a:gs pos="93000">
              <a:srgbClr val="FFFF00"/>
            </a:gs>
            <a:gs pos="100000">
              <a:srgbClr val="FFFF00"/>
            </a:gs>
            <a:gs pos="97000">
              <a:srgbClr val="FF99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 1"/>
          <p:cNvSpPr>
            <a:spLocks noGrp="1"/>
          </p:cNvSpPr>
          <p:nvPr>
            <p:ph type="title"/>
          </p:nvPr>
        </p:nvSpPr>
        <p:spPr>
          <a:xfrm>
            <a:off x="1295400" y="381000"/>
            <a:ext cx="96012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fr-FR" noProof="0" dirty="0" smtClean="0"/>
              <a:t>Modifiez le style du titre</a:t>
            </a:r>
            <a:endParaRPr lang="fr-FR" noProof="0" dirty="0"/>
          </a:p>
        </p:txBody>
      </p:sp>
      <p:sp>
        <p:nvSpPr>
          <p:cNvPr id="3" name="Espace réservé du texte 2"/>
          <p:cNvSpPr>
            <a:spLocks noGrp="1"/>
          </p:cNvSpPr>
          <p:nvPr>
            <p:ph type="body" idx="1"/>
          </p:nvPr>
        </p:nvSpPr>
        <p:spPr>
          <a:xfrm>
            <a:off x="1295400" y="1828800"/>
            <a:ext cx="96012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fr-FR" noProof="0" dirty="0" smtClean="0"/>
              <a:t>Modifiez les styles du texte du masque</a:t>
            </a:r>
          </a:p>
          <a:p>
            <a:pPr lvl="1" rtl="0"/>
            <a:r>
              <a:rPr lang="fr-FR" noProof="0" dirty="0" smtClean="0"/>
              <a:t>Deuxième niveau</a:t>
            </a:r>
          </a:p>
          <a:p>
            <a:pPr lvl="2" rtl="0"/>
            <a:r>
              <a:rPr lang="fr-FR" noProof="0" dirty="0" smtClean="0"/>
              <a:t>Troisième niveau</a:t>
            </a:r>
          </a:p>
          <a:p>
            <a:pPr lvl="3" rtl="0"/>
            <a:r>
              <a:rPr lang="fr-FR" noProof="0" dirty="0" smtClean="0"/>
              <a:t>Quatrième niveau</a:t>
            </a:r>
          </a:p>
          <a:p>
            <a:pPr lvl="4" rtl="0"/>
            <a:r>
              <a:rPr lang="fr-FR" noProof="0" dirty="0" smtClean="0"/>
              <a:t>Cinquième niveau</a:t>
            </a:r>
            <a:endParaRPr lang="fr-FR" noProof="0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1295400" y="6419462"/>
            <a:ext cx="5181600" cy="2389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pPr rtl="0"/>
            <a:r>
              <a:rPr lang="fr-FR" noProof="0" dirty="0" smtClean="0"/>
              <a:t>Ajouter un pied de page</a:t>
            </a:r>
            <a:endParaRPr lang="fr-FR" noProof="0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556170" y="6419462"/>
            <a:ext cx="1351383" cy="2389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fld id="{09AE7DC8-2176-49BA-8F16-C2E5742B6A6C}" type="datetime1">
              <a:rPr lang="fr-FR" noProof="0" smtClean="0"/>
              <a:pPr/>
              <a:t>28/09/2018</a:t>
            </a:fld>
            <a:endParaRPr lang="fr-FR" noProof="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10198358" y="6419462"/>
            <a:ext cx="698241" cy="2389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pPr rtl="0"/>
            <a:fld id="{E31375A4-56A4-47D6-9801-1991572033F7}" type="slidenum">
              <a:rPr lang="fr-FR" noProof="0" smtClean="0"/>
              <a:pPr rtl="0"/>
              <a:t>‹N°›</a:t>
            </a:fld>
            <a:endParaRPr lang="fr-FR" noProof="0" dirty="0"/>
          </a:p>
        </p:txBody>
      </p:sp>
      <p:sp>
        <p:nvSpPr>
          <p:cNvPr id="8" name="Rectangle 7"/>
          <p:cNvSpPr/>
          <p:nvPr userDrawn="1"/>
        </p:nvSpPr>
        <p:spPr>
          <a:xfrm>
            <a:off x="0" y="6257036"/>
            <a:ext cx="12192000" cy="54864"/>
          </a:xfrm>
          <a:prstGeom prst="rect">
            <a:avLst/>
          </a:prstGeom>
          <a:ln>
            <a:noFill/>
          </a:ln>
          <a:effectLst>
            <a:innerShdw blurRad="25400" dist="12700" dir="16200000">
              <a:schemeClr val="accent1">
                <a:lumMod val="50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19432598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1" kern="1200" cap="all" baseline="0">
          <a:solidFill>
            <a:schemeClr val="accent1"/>
          </a:solidFill>
          <a:effectLst>
            <a:outerShdw blurRad="38100" dist="25400" dir="18900000" algn="bl" rotWithShape="0">
              <a:schemeClr val="bg1">
                <a:alpha val="80000"/>
              </a:schemeClr>
            </a:outerShdw>
          </a:effectLst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37744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423160" indent="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10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588498" y="5911479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5147" y="1379437"/>
            <a:ext cx="5887446" cy="37856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 smtClean="0">
                <a:ln w="0"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Et si ta </a:t>
            </a:r>
            <a:r>
              <a:rPr lang="fr-FR" sz="8000" b="1" spc="50" dirty="0" smtClean="0">
                <a:ln w="0"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femme ?</a:t>
            </a:r>
            <a:endParaRPr lang="fr-FR" sz="8000" b="1" spc="50" dirty="0" smtClean="0">
              <a:ln w="0">
                <a:solidFill>
                  <a:srgbClr val="FFFF00"/>
                </a:solidFill>
              </a:ln>
              <a:solidFill>
                <a:srgbClr val="FF00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  <a:p>
            <a:pPr algn="ctr"/>
            <a:r>
              <a:rPr lang="fr-FR" sz="8000" b="1" spc="50" dirty="0" smtClean="0">
                <a:ln w="0"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N° </a:t>
            </a:r>
            <a:r>
              <a:rPr lang="fr-FR" sz="8000" b="1" spc="50" dirty="0" smtClean="0">
                <a:ln w="0"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2</a:t>
            </a:r>
            <a:endParaRPr lang="fr-FR" sz="8000" b="1" spc="50" dirty="0" smtClean="0">
              <a:ln w="0">
                <a:solidFill>
                  <a:srgbClr val="FFFF00"/>
                </a:solidFill>
              </a:ln>
              <a:solidFill>
                <a:srgbClr val="FF00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  <a:p>
            <a:pPr algn="ctr"/>
            <a:r>
              <a:rPr lang="fr-FR" sz="8000" b="1" spc="50" dirty="0" smtClean="0">
                <a:ln w="0"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par Lande</a:t>
            </a:r>
            <a:endParaRPr lang="fr-FR" sz="8000" b="1" cap="none" spc="50" dirty="0">
              <a:ln w="0">
                <a:solidFill>
                  <a:srgbClr val="FFFF00"/>
                </a:solidFill>
              </a:ln>
              <a:solidFill>
                <a:srgbClr val="FF00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67086" y="476974"/>
            <a:ext cx="8972491" cy="6129464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226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  <p:sndAc>
          <p:stSnd loop="1">
            <p:snd r:embed="rId3" name="A316_Lecon_de_vie_a_faire_passer_001.wav"/>
          </p:stSnd>
        </p:sndAc>
      </p:transition>
    </mc:Choice>
    <mc:Fallback xmlns="">
      <p:transition spd="slow" advTm="8000">
        <p:fade/>
        <p:sndAc>
          <p:stSnd loop="1">
            <p:snd r:embed="rId5" name="A316_Lecon_de_vie_a_faire_passer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627686" y="5884353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25202" y="1122099"/>
            <a:ext cx="4141594" cy="47052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58046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575436" y="5873584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87653" y="1184860"/>
            <a:ext cx="4016692" cy="46368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15676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562372" y="5909400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64404" y="1081049"/>
            <a:ext cx="5176207" cy="47873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45762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549309" y="5864219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82240" y="1025705"/>
            <a:ext cx="6797040" cy="48282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66710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588498" y="5917422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67917" y="1006001"/>
            <a:ext cx="7729523" cy="48004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32774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601561" y="5895971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23360" y="1096620"/>
            <a:ext cx="4069080" cy="47537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5794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601561" y="5878986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16480" y="1052702"/>
            <a:ext cx="7482840" cy="48014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79791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588498" y="5886946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7000" y="1051559"/>
            <a:ext cx="6797040" cy="47979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55465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536248" y="5943796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62850" y="1069413"/>
            <a:ext cx="4666298" cy="48106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42787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575435" y="5916812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1320" y="1101250"/>
            <a:ext cx="6187440" cy="47490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99082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427423" y="5863276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38512" y="990903"/>
            <a:ext cx="5514974" cy="48723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74321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536247" y="5940226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0216" y="1036320"/>
            <a:ext cx="10953143" cy="47244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82345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575435" y="5934113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01240" y="1018734"/>
            <a:ext cx="7574280" cy="48302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23864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536247" y="5924199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11812" y="1053906"/>
            <a:ext cx="9601199" cy="48416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81189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536247" y="5924199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31520" y="986973"/>
            <a:ext cx="1069848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Brush Script MT" panose="03060802040406070304" pitchFamily="66" charset="0"/>
              </a:rPr>
              <a:t>Politique de droit d'auteur. Si le </a:t>
            </a:r>
            <a:r>
              <a:rPr lang="fr-FR" sz="5400" b="1" dirty="0" err="1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Brush Script MT" panose="03060802040406070304" pitchFamily="66" charset="0"/>
              </a:rPr>
              <a:t>pps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Brush Script MT" panose="03060802040406070304" pitchFamily="66" charset="0"/>
              </a:rPr>
              <a:t> que vous avez placé sur Ma Planète enfreint les droits d'auteur, ou est un </a:t>
            </a:r>
            <a:r>
              <a:rPr lang="fr-FR" sz="5400" b="1" dirty="0" err="1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Brush Script MT" panose="03060802040406070304" pitchFamily="66" charset="0"/>
              </a:rPr>
              <a:t>pps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Brush Script MT" panose="03060802040406070304" pitchFamily="66" charset="0"/>
              </a:rPr>
              <a:t> modifié partiellement, il sera effacé sans avis à la première plainte de l'auteur.   Du respect SVP ?  Et restez correcte ?  </a:t>
            </a:r>
          </a:p>
        </p:txBody>
      </p:sp>
    </p:spTree>
    <p:extLst>
      <p:ext uri="{BB962C8B-B14F-4D97-AF65-F5344CB8AC3E}">
        <p14:creationId xmlns:p14="http://schemas.microsoft.com/office/powerpoint/2010/main" val="3127763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588498" y="5430775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863241" y="1260577"/>
            <a:ext cx="5254259" cy="37856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 smtClean="0">
                <a:ln w="0"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C’était: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Et si ta femme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par Lande</a:t>
            </a:r>
            <a:endParaRPr lang="fr-FR" sz="8000" b="1" cap="none" spc="50" dirty="0">
              <a:ln w="0">
                <a:solidFill>
                  <a:srgbClr val="FFFF00"/>
                </a:solidFill>
              </a:ln>
              <a:solidFill>
                <a:srgbClr val="FF00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60619" y="409989"/>
            <a:ext cx="8972491" cy="6129464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5671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Red Line Business 16x9">
  <a:themeElements>
    <a:clrScheme name="RedLineBusiness_16x9">
      <a:dk1>
        <a:srgbClr val="514A40"/>
      </a:dk1>
      <a:lt1>
        <a:sysClr val="window" lastClr="FFFFFF"/>
      </a:lt1>
      <a:dk2>
        <a:srgbClr val="000000"/>
      </a:dk2>
      <a:lt2>
        <a:srgbClr val="F9F7F3"/>
      </a:lt2>
      <a:accent1>
        <a:srgbClr val="A85229"/>
      </a:accent1>
      <a:accent2>
        <a:srgbClr val="98916E"/>
      </a:accent2>
      <a:accent3>
        <a:srgbClr val="C9A645"/>
      </a:accent3>
      <a:accent4>
        <a:srgbClr val="76A7B2"/>
      </a:accent4>
      <a:accent5>
        <a:srgbClr val="82A670"/>
      </a:accent5>
      <a:accent6>
        <a:srgbClr val="896170"/>
      </a:accent6>
      <a:hlink>
        <a:srgbClr val="A85229"/>
      </a:hlink>
      <a:folHlink>
        <a:srgbClr val="98916E"/>
      </a:folHlink>
    </a:clrScheme>
    <a:fontScheme name="Cambria">
      <a:maj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15459423_TF03031023.potx" id="{E9BA6A40-6D74-4F74-AC85-50275B689D79}" vid="{75F489D5-8883-49A1-8C21-2872094B3901}"/>
    </a:ext>
  </a:extLst>
</a:theme>
</file>

<file path=ppt/theme/theme2.xml><?xml version="1.0" encoding="utf-8"?>
<a:theme xmlns:a="http://schemas.openxmlformats.org/drawingml/2006/main" name="Thème Office">
  <a:themeElements>
    <a:clrScheme name="RedLineBusiness_16x9">
      <a:dk1>
        <a:srgbClr val="514A40"/>
      </a:dk1>
      <a:lt1>
        <a:sysClr val="window" lastClr="FFFFFF"/>
      </a:lt1>
      <a:dk2>
        <a:srgbClr val="000000"/>
      </a:dk2>
      <a:lt2>
        <a:srgbClr val="F9F7F3"/>
      </a:lt2>
      <a:accent1>
        <a:srgbClr val="A85229"/>
      </a:accent1>
      <a:accent2>
        <a:srgbClr val="98916E"/>
      </a:accent2>
      <a:accent3>
        <a:srgbClr val="C9A645"/>
      </a:accent3>
      <a:accent4>
        <a:srgbClr val="76A7B2"/>
      </a:accent4>
      <a:accent5>
        <a:srgbClr val="82A670"/>
      </a:accent5>
      <a:accent6>
        <a:srgbClr val="896170"/>
      </a:accent6>
      <a:hlink>
        <a:srgbClr val="A85229"/>
      </a:hlink>
      <a:folHlink>
        <a:srgbClr val="98916E"/>
      </a:folHlink>
    </a:clrScheme>
    <a:fontScheme name="Cambria">
      <a:maj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00000"/>
                <a:shade val="0"/>
              </a:schemeClr>
            </a:gs>
            <a:gs pos="0">
              <a:scrgbClr r="0" g="0" b="0"/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RedLineBusiness_16x9">
      <a:dk1>
        <a:srgbClr val="514A40"/>
      </a:dk1>
      <a:lt1>
        <a:sysClr val="window" lastClr="FFFFFF"/>
      </a:lt1>
      <a:dk2>
        <a:srgbClr val="000000"/>
      </a:dk2>
      <a:lt2>
        <a:srgbClr val="F9F7F3"/>
      </a:lt2>
      <a:accent1>
        <a:srgbClr val="A85229"/>
      </a:accent1>
      <a:accent2>
        <a:srgbClr val="98916E"/>
      </a:accent2>
      <a:accent3>
        <a:srgbClr val="C9A645"/>
      </a:accent3>
      <a:accent4>
        <a:srgbClr val="76A7B2"/>
      </a:accent4>
      <a:accent5>
        <a:srgbClr val="82A670"/>
      </a:accent5>
      <a:accent6>
        <a:srgbClr val="896170"/>
      </a:accent6>
      <a:hlink>
        <a:srgbClr val="A85229"/>
      </a:hlink>
      <a:folHlink>
        <a:srgbClr val="98916E"/>
      </a:folHlink>
    </a:clrScheme>
    <a:fontScheme name="Cambria">
      <a:maj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00000"/>
                <a:shade val="0"/>
              </a:schemeClr>
            </a:gs>
            <a:gs pos="0">
              <a:scrgbClr r="0" g="0" b="0"/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Présentation commerciale avec lignes rouges (écran large)</Template>
  <TotalTime>74</TotalTime>
  <Words>321</Words>
  <Application>Microsoft Office PowerPoint</Application>
  <PresentationFormat>Grand écran</PresentationFormat>
  <Paragraphs>58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1" baseType="lpstr">
      <vt:lpstr>Arial</vt:lpstr>
      <vt:lpstr>Brush Script MT</vt:lpstr>
      <vt:lpstr>Cambria</vt:lpstr>
      <vt:lpstr>Red Line Business 16x9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lastModifiedBy>alain saliou</cp:lastModifiedBy>
  <cp:revision>12</cp:revision>
  <dcterms:created xsi:type="dcterms:W3CDTF">2018-09-23T23:47:50Z</dcterms:created>
  <dcterms:modified xsi:type="dcterms:W3CDTF">2018-09-28T18:32:23Z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_MarkAsFinal">
    <vt:bool>true</vt:bool>
  </property>
</Properties>
</file>