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XePniosr6M6Hzs6OBKeEA==" hashData="WUARWlRHecz2DIYpZMhercysRFXsjICDFkYq16pdrpFDIHDFm+WDfa0/93/TiAaRZMifm8PZyN3fkS6phIe+6Q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336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24/09/2018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24/09/2018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841740" y="1379437"/>
            <a:ext cx="525425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1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449" y="409989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>
      <p:transition spd="slow" advTm="8000">
        <p:fade/>
        <p:sndAc>
          <p:stSnd loop="1">
            <p:snd r:embed="rId3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3392" y="1177525"/>
            <a:ext cx="7756635" cy="4274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5483" y="1054815"/>
            <a:ext cx="7722557" cy="4375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475" y="1220222"/>
            <a:ext cx="6653048" cy="4210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531" y="1063112"/>
            <a:ext cx="7662041" cy="4348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7434" y="1071533"/>
            <a:ext cx="6700345" cy="4251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007" y="1156662"/>
            <a:ext cx="5344509" cy="4242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8249" y="1039993"/>
            <a:ext cx="7094482" cy="4370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014" y="1153509"/>
            <a:ext cx="7094483" cy="4303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8248" y="1126184"/>
            <a:ext cx="7126014" cy="4259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718" y="1183201"/>
            <a:ext cx="7126014" cy="4269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3560" y="1087631"/>
            <a:ext cx="6274674" cy="4322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124" y="1259942"/>
            <a:ext cx="6381750" cy="4095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7076" y="1088644"/>
            <a:ext cx="7031421" cy="4367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2385" y="1184860"/>
            <a:ext cx="6258911" cy="4214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863241" y="1260577"/>
            <a:ext cx="525425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619" y="409989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vortex dir="r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55</TotalTime>
  <Words>320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8</cp:revision>
  <dcterms:created xsi:type="dcterms:W3CDTF">2018-09-23T23:47:50Z</dcterms:created>
  <dcterms:modified xsi:type="dcterms:W3CDTF">2018-09-24T00:43:44Z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