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71" r:id="rId9"/>
    <p:sldId id="266" r:id="rId10"/>
    <p:sldId id="267" r:id="rId11"/>
    <p:sldId id="268" r:id="rId12"/>
    <p:sldId id="269" r:id="rId13"/>
    <p:sldId id="270" r:id="rId14"/>
    <p:sldId id="274" r:id="rId15"/>
    <p:sldId id="275" r:id="rId16"/>
    <p:sldId id="276" r:id="rId17"/>
    <p:sldId id="265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hBDDXPxFV0+vuuHFWGuvg==" hashData="fwiUVeo0UhjvftwwiX3SjHptQ1V6IaXl2o78tJBTZzLekptB1xyVKktwl9u9MK1a0pthZ5yYdJmUf1a9CcSzoA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27/10/2019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27/10/2019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27/10/2019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9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478" y="335316"/>
            <a:ext cx="9342783" cy="6231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2" y="308799"/>
            <a:ext cx="9356035" cy="6240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47" y="288236"/>
            <a:ext cx="10429461" cy="6257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652" y="304138"/>
            <a:ext cx="10376452" cy="62258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298173"/>
            <a:ext cx="8362679" cy="62720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278296"/>
            <a:ext cx="8389183" cy="6291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739" r="-235"/>
          <a:stretch/>
        </p:blipFill>
        <p:spPr>
          <a:xfrm>
            <a:off x="662288" y="314258"/>
            <a:ext cx="10992094" cy="62294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818" y="304801"/>
            <a:ext cx="11349940" cy="6259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43" y="289976"/>
            <a:ext cx="9250017" cy="6260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304800"/>
            <a:ext cx="9351063" cy="6234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540" y="306974"/>
            <a:ext cx="8653670" cy="62536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329130"/>
            <a:ext cx="8375931" cy="6200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6" y="271475"/>
            <a:ext cx="9395790" cy="6270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3" y="286810"/>
            <a:ext cx="9409043" cy="62491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27/10/2019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345</TotalTime>
  <Words>364</Words>
  <Application>Microsoft Office PowerPoint</Application>
  <PresentationFormat>Grand écran</PresentationFormat>
  <Paragraphs>90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2019-07-13T13:50:14Z</dcterms:created>
  <dcterms:modified xsi:type="dcterms:W3CDTF">2019-10-27T19:17:09Z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