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1" r:id="rId4"/>
    <p:sldId id="263" r:id="rId5"/>
    <p:sldId id="262" r:id="rId6"/>
    <p:sldId id="264" r:id="rId7"/>
    <p:sldId id="272" r:id="rId8"/>
    <p:sldId id="271" r:id="rId9"/>
    <p:sldId id="266" r:id="rId10"/>
    <p:sldId id="267" r:id="rId11"/>
    <p:sldId id="268" r:id="rId12"/>
    <p:sldId id="269" r:id="rId13"/>
    <p:sldId id="270" r:id="rId14"/>
    <p:sldId id="274" r:id="rId15"/>
    <p:sldId id="275" r:id="rId16"/>
    <p:sldId id="276" r:id="rId17"/>
    <p:sldId id="265" r:id="rId18"/>
    <p:sldId id="280" r:id="rId19"/>
    <p:sldId id="279" r:id="rId20"/>
    <p:sldId id="277" r:id="rId21"/>
    <p:sldId id="291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yeQvuHsdzik9PEEL3RjuQ==" hashData="+pClBc8OfskbirNV/wDTgeWAnrXMqoAdVSnVybXO92Jm1k8WERcJm7zUGocnIb7xx8OdlpWwOu5STzJ5keuuG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27/10/2019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6325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27/10/2019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45" y="304800"/>
            <a:ext cx="11520348" cy="61982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Izegem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8   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  <p:sndAc>
          <p:stSnd loop="1">
            <p:snd r:embed="rId3" name="La_soif_CM1_212-2_001.wav"/>
          </p:stSnd>
        </p:sndAc>
      </p:transition>
    </mc:Choice>
    <mc:Fallback>
      <p:transition spd="slow" advTm="13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03" y="321350"/>
            <a:ext cx="11514299" cy="62119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0575" y="321350"/>
            <a:ext cx="2765028" cy="18433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3224" y="198619"/>
            <a:ext cx="118187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Izegem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est une commune néerlandophone de Belgique située en Région flamande dans la province de Flandre-Occidentale.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401" y="319784"/>
            <a:ext cx="7095551" cy="61832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llipse 3"/>
          <p:cNvSpPr/>
          <p:nvPr/>
        </p:nvSpPr>
        <p:spPr>
          <a:xfrm>
            <a:off x="4008779" y="2286576"/>
            <a:ext cx="265043" cy="25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err="1" smtClean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14993" y="2024966"/>
            <a:ext cx="1380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Izegem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624" y="314263"/>
            <a:ext cx="9647854" cy="6249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799" y="319276"/>
            <a:ext cx="10058401" cy="6219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84" y="280718"/>
            <a:ext cx="9409042" cy="62612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" y="290720"/>
            <a:ext cx="11065565" cy="6224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583" y="269571"/>
            <a:ext cx="11251095" cy="62818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82350"/>
            <a:ext cx="8389183" cy="62837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60043"/>
            <a:ext cx="8428940" cy="62987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678" y="318052"/>
            <a:ext cx="9986837" cy="6241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56" y="298174"/>
            <a:ext cx="8362679" cy="6272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687" y="314739"/>
            <a:ext cx="9939130" cy="62119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409" y="285209"/>
            <a:ext cx="10240445" cy="62978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56" y="308113"/>
            <a:ext cx="8349427" cy="6262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78296"/>
            <a:ext cx="8389183" cy="6291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329" y="288235"/>
            <a:ext cx="8269357" cy="6202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183" y="323022"/>
            <a:ext cx="9952382" cy="6220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183" y="298173"/>
            <a:ext cx="9992139" cy="62450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29" y="328915"/>
            <a:ext cx="11516342" cy="620016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 Izegem   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11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343</TotalTime>
  <Words>364</Words>
  <Application>Microsoft Office PowerPoint</Application>
  <PresentationFormat>Grand écran</PresentationFormat>
  <Paragraphs>90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Century Gothic</vt:lpstr>
      <vt:lpstr>Courier New</vt:lpstr>
      <vt:lpstr>Edwardian Script ITC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58</cp:revision>
  <dcterms:created xsi:type="dcterms:W3CDTF">2019-07-13T13:50:14Z</dcterms:created>
  <dcterms:modified xsi:type="dcterms:W3CDTF">2019-10-27T19:01:59Z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