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0" r:id="rId8"/>
    <p:sldId id="271" r:id="rId9"/>
    <p:sldId id="266" r:id="rId10"/>
    <p:sldId id="272" r:id="rId11"/>
    <p:sldId id="267" r:id="rId12"/>
    <p:sldId id="268" r:id="rId13"/>
    <p:sldId id="269" r:id="rId14"/>
    <p:sldId id="274" r:id="rId15"/>
    <p:sldId id="276" r:id="rId16"/>
    <p:sldId id="275" r:id="rId17"/>
    <p:sldId id="265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FzhNmSvAaDglqwu8OqGQ==" hashData="b7umo8bXDBwlTbBChE1/9uhqNZyiMO+qLhNGNLNMrKovTAi5zPTcucLEvcv5kSAeyegbLFRxBTuNbb2zyzFLP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27/10/2019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27/10/2019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7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4" y="283464"/>
            <a:ext cx="9104244" cy="62819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220" y="343784"/>
            <a:ext cx="11569560" cy="6170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277" y="286850"/>
            <a:ext cx="8878957" cy="6228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522" r="-2035" b="6339"/>
          <a:stretch/>
        </p:blipFill>
        <p:spPr>
          <a:xfrm>
            <a:off x="1321233" y="298496"/>
            <a:ext cx="9704575" cy="6298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303994"/>
            <a:ext cx="9276522" cy="6267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190" y="267088"/>
            <a:ext cx="9939131" cy="6273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84427"/>
            <a:ext cx="8375931" cy="6289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77" y="281068"/>
            <a:ext cx="11491846" cy="6295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84427"/>
            <a:ext cx="8375931" cy="6289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84427"/>
            <a:ext cx="8375931" cy="6289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84427"/>
            <a:ext cx="8375931" cy="6289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0609" y="283817"/>
            <a:ext cx="4744278" cy="6325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354</TotalTime>
  <Words>364</Words>
  <Application>Microsoft Office PowerPoint</Application>
  <PresentationFormat>Grand écran</PresentationFormat>
  <Paragraphs>90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62</cp:revision>
  <dcterms:created xsi:type="dcterms:W3CDTF">2019-07-13T13:50:14Z</dcterms:created>
  <dcterms:modified xsi:type="dcterms:W3CDTF">2019-10-27T18:50:08Z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