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3"/>
  </p:notesMasterIdLst>
  <p:handoutMasterIdLst>
    <p:handoutMasterId r:id="rId24"/>
  </p:handoutMasterIdLst>
  <p:sldIdLst>
    <p:sldId id="259" r:id="rId2"/>
    <p:sldId id="260" r:id="rId3"/>
    <p:sldId id="261" r:id="rId4"/>
    <p:sldId id="263" r:id="rId5"/>
    <p:sldId id="262" r:id="rId6"/>
    <p:sldId id="264" r:id="rId7"/>
    <p:sldId id="272" r:id="rId8"/>
    <p:sldId id="270" r:id="rId9"/>
    <p:sldId id="271" r:id="rId10"/>
    <p:sldId id="266" r:id="rId11"/>
    <p:sldId id="267" r:id="rId12"/>
    <p:sldId id="268" r:id="rId13"/>
    <p:sldId id="269" r:id="rId14"/>
    <p:sldId id="274" r:id="rId15"/>
    <p:sldId id="275" r:id="rId16"/>
    <p:sldId id="276" r:id="rId17"/>
    <p:sldId id="265" r:id="rId18"/>
    <p:sldId id="280" r:id="rId19"/>
    <p:sldId id="279" r:id="rId20"/>
    <p:sldId id="277" r:id="rId21"/>
    <p:sldId id="291" r:id="rId22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vwwQFdNdRHIR/fT+YM8JQ==" hashData="UoFxXvNQH34F24y1dm1Ilmkf+meef561MpNy52BmgAoQYiS4l7ZvCzZkTB8Ku3qyM/rMeNBrk+wdRTOLbAOOww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26/10/2019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26/10/2019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933512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27262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97283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0100785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261804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6325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26/10/2019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26/10/2019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26/10/2019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26/10/2019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26/10/2019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26/10/2019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26/10/2019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26/10/2019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26/10/2019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26/10/2019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26/10/2019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26/10/2019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:a16="http://schemas.microsoft.com/office/drawing/2014/main" xmlns="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545" y="304800"/>
            <a:ext cx="11520348" cy="61982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Izegem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6    </a:t>
            </a:r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  <p:sndAc>
          <p:stSnd loop="1">
            <p:snd r:embed="rId3" name="La_soif_CM1_212-2_001.wav"/>
          </p:stSnd>
        </p:sndAc>
      </p:transition>
    </mc:Choice>
    <mc:Fallback>
      <p:transition spd="slow" advTm="13000">
        <p:fade/>
        <p:sndAc>
          <p:stSnd loop="1">
            <p:snd r:embed="rId3" name="La_soif_CM1_212-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03" y="321350"/>
            <a:ext cx="11514299" cy="62119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80575" y="321350"/>
            <a:ext cx="2765028" cy="184335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3224" y="198619"/>
            <a:ext cx="1181877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Izegem </a:t>
            </a:r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est une commune néerlandophone de Belgique située en Région flamande dans la province de Flandre-Occidentale.</a:t>
            </a:r>
          </a:p>
        </p:txBody>
      </p:sp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401" y="319784"/>
            <a:ext cx="7095551" cy="61832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llipse 3"/>
          <p:cNvSpPr/>
          <p:nvPr/>
        </p:nvSpPr>
        <p:spPr>
          <a:xfrm>
            <a:off x="4008779" y="2286576"/>
            <a:ext cx="265043" cy="255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err="1" smtClean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14993" y="2024966"/>
            <a:ext cx="13805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rgbClr val="FF0000"/>
                </a:solidFill>
              </a:rPr>
              <a:t>Izegem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7624" y="314263"/>
            <a:ext cx="9647854" cy="6249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799" y="319276"/>
            <a:ext cx="10058401" cy="6219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176212"/>
            <a:ext cx="9753600" cy="6505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1026" name="Picture 2" descr="Résultat de recherche d'images pour &quot;izegem belgique&quot;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78226" y="306566"/>
            <a:ext cx="9345461" cy="6230307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274477"/>
            <a:ext cx="8389183" cy="62995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714" y="304800"/>
            <a:ext cx="10750988" cy="62319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4417" y="319047"/>
            <a:ext cx="8283166" cy="62199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3623" y="296623"/>
            <a:ext cx="6264754" cy="6264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426" y="262143"/>
            <a:ext cx="10134428" cy="62784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5" y="246357"/>
            <a:ext cx="8375931" cy="63657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292276"/>
            <a:ext cx="8375931" cy="62738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3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282350"/>
            <a:ext cx="8389183" cy="62837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40187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0730" y="290869"/>
            <a:ext cx="4810538" cy="62762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079" y="516835"/>
            <a:ext cx="11520962" cy="58177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042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287743"/>
            <a:ext cx="8428940" cy="62436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801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5" y="258418"/>
            <a:ext cx="8415687" cy="63117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092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829" y="328915"/>
            <a:ext cx="11516342" cy="620016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C’était Izegem    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11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341</TotalTime>
  <Words>364</Words>
  <Application>Microsoft Office PowerPoint</Application>
  <PresentationFormat>Grand écran</PresentationFormat>
  <Paragraphs>90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7" baseType="lpstr">
      <vt:lpstr>Arial</vt:lpstr>
      <vt:lpstr>Century Gothic</vt:lpstr>
      <vt:lpstr>Courier New</vt:lpstr>
      <vt:lpstr>Edwardian Script ITC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58</cp:revision>
  <dcterms:created xsi:type="dcterms:W3CDTF">2019-07-13T13:50:14Z</dcterms:created>
  <dcterms:modified xsi:type="dcterms:W3CDTF">2019-10-26T18:36:27Z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