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1" r:id="rId4"/>
    <p:sldId id="263" r:id="rId5"/>
    <p:sldId id="262" r:id="rId6"/>
    <p:sldId id="264" r:id="rId7"/>
    <p:sldId id="272" r:id="rId8"/>
    <p:sldId id="268" r:id="rId9"/>
    <p:sldId id="280" r:id="rId10"/>
    <p:sldId id="270" r:id="rId11"/>
    <p:sldId id="271" r:id="rId12"/>
    <p:sldId id="266" r:id="rId13"/>
    <p:sldId id="267" r:id="rId14"/>
    <p:sldId id="269" r:id="rId15"/>
    <p:sldId id="274" r:id="rId16"/>
    <p:sldId id="275" r:id="rId17"/>
    <p:sldId id="276" r:id="rId18"/>
    <p:sldId id="265" r:id="rId19"/>
    <p:sldId id="279" r:id="rId20"/>
    <p:sldId id="277" r:id="rId21"/>
    <p:sldId id="291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dNk4AHsGJplES0pcC/XRA==" hashData="tGwf73zvcS05cyzqN/NnNxObL+6+6MYI+oqIRsQC6QZNOMRAFTmTWv6dR5UKW+MpTYgQ6E6FHe3yUBOubNe2I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24/10/2019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632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24/10/2019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24/10/2019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45" y="304800"/>
            <a:ext cx="11520348" cy="61982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5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  <p:sndAc>
          <p:stSnd loop="1">
            <p:snd r:embed="rId3" name="La_soif_CM1_212-2_001.wav"/>
          </p:stSnd>
        </p:sndAc>
      </p:transition>
    </mc:Choice>
    <mc:Fallback>
      <p:transition spd="slow" advTm="13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03" y="321350"/>
            <a:ext cx="11514299" cy="62119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0575" y="321350"/>
            <a:ext cx="2765028" cy="18433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224" y="198619"/>
            <a:ext cx="11818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Izegem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est une commune néerlandophone de Belgique située en Région flamande dans la province de Flandre-Occidentale.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401" y="319784"/>
            <a:ext cx="7095551" cy="61832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llipse 3"/>
          <p:cNvSpPr/>
          <p:nvPr/>
        </p:nvSpPr>
        <p:spPr>
          <a:xfrm>
            <a:off x="4008779" y="2286576"/>
            <a:ext cx="265043" cy="25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err="1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14993" y="2024966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Izegem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624" y="314263"/>
            <a:ext cx="9647854" cy="624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799" y="319276"/>
            <a:ext cx="10058401" cy="6219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199" y="279632"/>
            <a:ext cx="112776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Église décanale Église Saint-</a:t>
            </a:r>
            <a:r>
              <a:rPr lang="fr-FR" sz="4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Tillo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à hall orienté située au milieu de la place et entourée de maquis; Transept N. avec plaque commémorative sur la façade N. et sur N., Christ sur la croix sous le toit en toile de cheval sur la façade ; troisième quart du 19ème siècle , </a:t>
            </a:r>
            <a:r>
              <a:rPr lang="fr-FR" sz="4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interbellum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, après la seconde guerre mondiale , quatrième quart du 19ème siècle</a:t>
            </a:r>
          </a:p>
        </p:txBody>
      </p:sp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364" y="278208"/>
            <a:ext cx="8982635" cy="6190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365" y="296215"/>
            <a:ext cx="8785411" cy="62912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5176" y="341167"/>
            <a:ext cx="4643718" cy="6199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7" y="255493"/>
            <a:ext cx="8419584" cy="63146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7247" y="297330"/>
            <a:ext cx="4697505" cy="6263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5176" y="345141"/>
            <a:ext cx="4643718" cy="6191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7246" y="321235"/>
            <a:ext cx="4679577" cy="6239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99866"/>
            <a:ext cx="8365797" cy="6266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56" y="322729"/>
            <a:ext cx="8329938" cy="62474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7246" y="317229"/>
            <a:ext cx="4679577" cy="62474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282" y="297329"/>
            <a:ext cx="9341224" cy="6227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56" y="322729"/>
            <a:ext cx="8329938" cy="62474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4118" y="319275"/>
            <a:ext cx="4123764" cy="6219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29" y="328915"/>
            <a:ext cx="11516342" cy="62001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 Izegem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1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351</TotalTime>
  <Words>431</Words>
  <Application>Microsoft Office PowerPoint</Application>
  <PresentationFormat>Grand écran</PresentationFormat>
  <Paragraphs>91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Century Gothic</vt:lpstr>
      <vt:lpstr>Courier New</vt:lpstr>
      <vt:lpstr>Edwardian Script ITC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60</cp:revision>
  <dcterms:created xsi:type="dcterms:W3CDTF">2019-07-13T13:50:14Z</dcterms:created>
  <dcterms:modified xsi:type="dcterms:W3CDTF">2019-10-24T17:46:24Z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