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1" r:id="rId4"/>
    <p:sldId id="263" r:id="rId5"/>
    <p:sldId id="262" r:id="rId6"/>
    <p:sldId id="264" r:id="rId7"/>
    <p:sldId id="268" r:id="rId8"/>
    <p:sldId id="271" r:id="rId9"/>
    <p:sldId id="272" r:id="rId10"/>
    <p:sldId id="266" r:id="rId11"/>
    <p:sldId id="267" r:id="rId12"/>
    <p:sldId id="269" r:id="rId13"/>
    <p:sldId id="270" r:id="rId14"/>
    <p:sldId id="274" r:id="rId15"/>
    <p:sldId id="275" r:id="rId16"/>
    <p:sldId id="276" r:id="rId17"/>
    <p:sldId id="265" r:id="rId18"/>
    <p:sldId id="280" r:id="rId19"/>
    <p:sldId id="279" r:id="rId20"/>
    <p:sldId id="277" r:id="rId21"/>
    <p:sldId id="291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psJxuA33BRfC8boQpTFeQ==" hashData="lZOC23Uki8hraSK4IDDYwEtKzYeqHdP4GtiXicyqxAaElmhZK1DC3i2YAKnp2B6zb56jnw+ngMng9cZvzE+YRw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54" d="100"/>
          <a:sy n="54" d="100"/>
        </p:scale>
        <p:origin x="78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24/10/2019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632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24/10/2019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45" y="304800"/>
            <a:ext cx="11520348" cy="61982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3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N° 4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  <p:sndAc>
          <p:stSnd loop="1">
            <p:snd r:embed="rId3" name="La_soif_CM1_212-2_001.wav"/>
          </p:stSnd>
        </p:sndAc>
      </p:transition>
    </mc:Choice>
    <mc:Fallback>
      <p:transition spd="slow" advTm="13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03" y="321350"/>
            <a:ext cx="11514299" cy="62119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0575" y="321350"/>
            <a:ext cx="2765028" cy="18433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224" y="198619"/>
            <a:ext cx="11818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Izegem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est une commune néerlandophone de Belgique située en Région flamande dans la province de Flandre-Occidentale.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401" y="319784"/>
            <a:ext cx="7095551" cy="61832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llipse 3"/>
          <p:cNvSpPr/>
          <p:nvPr/>
        </p:nvSpPr>
        <p:spPr>
          <a:xfrm>
            <a:off x="4008779" y="2286576"/>
            <a:ext cx="265043" cy="25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err="1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14993" y="2024966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Izegem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624" y="314263"/>
            <a:ext cx="9647854" cy="624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799" y="319276"/>
            <a:ext cx="10058401" cy="6219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92"/>
          <a:stretch/>
        </p:blipFill>
        <p:spPr>
          <a:xfrm>
            <a:off x="3227627" y="297264"/>
            <a:ext cx="5736744" cy="61618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Rectangle 10"/>
          <p:cNvSpPr/>
          <p:nvPr/>
        </p:nvSpPr>
        <p:spPr>
          <a:xfrm>
            <a:off x="3627214" y="297264"/>
            <a:ext cx="4937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St. </a:t>
            </a:r>
            <a:r>
              <a:rPr lang="fr-FR" sz="2400" b="1" dirty="0" err="1"/>
              <a:t>Pieterskerk</a:t>
            </a:r>
            <a:r>
              <a:rPr lang="fr-FR" sz="2400" b="1" dirty="0"/>
              <a:t> (</a:t>
            </a:r>
            <a:r>
              <a:rPr lang="fr-FR" sz="2400" b="1" dirty="0" err="1"/>
              <a:t>Emelgem</a:t>
            </a:r>
            <a:r>
              <a:rPr lang="fr-FR" sz="2400" b="1" dirty="0"/>
              <a:t>) Izegem</a:t>
            </a:r>
          </a:p>
        </p:txBody>
      </p:sp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2047" y="349444"/>
            <a:ext cx="4087906" cy="61591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3428" y="317230"/>
            <a:ext cx="4633395" cy="61858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9317" y="297329"/>
            <a:ext cx="4715435" cy="62872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4141" y="329198"/>
            <a:ext cx="4643718" cy="6199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78"/>
          <a:stretch/>
        </p:blipFill>
        <p:spPr>
          <a:xfrm>
            <a:off x="3092393" y="365103"/>
            <a:ext cx="6007212" cy="613794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7" name="Rectangle 16"/>
          <p:cNvSpPr/>
          <p:nvPr/>
        </p:nvSpPr>
        <p:spPr>
          <a:xfrm>
            <a:off x="4225937" y="182541"/>
            <a:ext cx="3740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Eglise </a:t>
            </a:r>
            <a:r>
              <a:rPr lang="fr-FR" sz="2400" b="1" dirty="0" err="1"/>
              <a:t>Heilige</a:t>
            </a:r>
            <a:r>
              <a:rPr lang="fr-FR" sz="2400" b="1" dirty="0"/>
              <a:t> </a:t>
            </a:r>
            <a:r>
              <a:rPr lang="fr-FR" sz="2400" b="1" dirty="0" err="1"/>
              <a:t>Famiekerk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34" b="7461"/>
          <a:stretch/>
        </p:blipFill>
        <p:spPr>
          <a:xfrm>
            <a:off x="1621345" y="340838"/>
            <a:ext cx="8949308" cy="61763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0" b="8391"/>
          <a:stretch/>
        </p:blipFill>
        <p:spPr>
          <a:xfrm>
            <a:off x="1549908" y="316415"/>
            <a:ext cx="9092183" cy="62251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12" b="8740"/>
          <a:stretch/>
        </p:blipFill>
        <p:spPr>
          <a:xfrm>
            <a:off x="1550894" y="328688"/>
            <a:ext cx="9090212" cy="6200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867" b="7873"/>
          <a:stretch/>
        </p:blipFill>
        <p:spPr>
          <a:xfrm>
            <a:off x="1611469" y="367016"/>
            <a:ext cx="8969061" cy="6136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2" b="8433"/>
          <a:stretch/>
        </p:blipFill>
        <p:spPr>
          <a:xfrm>
            <a:off x="1593625" y="354268"/>
            <a:ext cx="9004750" cy="61494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2" b="8991"/>
          <a:stretch/>
        </p:blipFill>
        <p:spPr>
          <a:xfrm>
            <a:off x="1556180" y="340156"/>
            <a:ext cx="9079639" cy="6162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502"/>
          <a:stretch/>
        </p:blipFill>
        <p:spPr>
          <a:xfrm>
            <a:off x="3519937" y="317230"/>
            <a:ext cx="5104110" cy="6234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588" y="283191"/>
            <a:ext cx="8388823" cy="6291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29" y="328915"/>
            <a:ext cx="11516342" cy="62001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 Izegem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1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362</TotalTime>
  <Words>374</Words>
  <Application>Microsoft Office PowerPoint</Application>
  <PresentationFormat>Grand écran</PresentationFormat>
  <Paragraphs>92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Century Gothic</vt:lpstr>
      <vt:lpstr>Courier New</vt:lpstr>
      <vt:lpstr>Edwardian Script ITC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60</cp:revision>
  <dcterms:created xsi:type="dcterms:W3CDTF">2019-07-13T13:50:14Z</dcterms:created>
  <dcterms:modified xsi:type="dcterms:W3CDTF">2019-10-24T17:14:59Z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