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72" r:id="rId8"/>
    <p:sldId id="277" r:id="rId9"/>
    <p:sldId id="275" r:id="rId10"/>
    <p:sldId id="280" r:id="rId11"/>
    <p:sldId id="279" r:id="rId12"/>
    <p:sldId id="265" r:id="rId13"/>
    <p:sldId id="271" r:id="rId14"/>
    <p:sldId id="266" r:id="rId15"/>
    <p:sldId id="267" r:id="rId16"/>
    <p:sldId id="268" r:id="rId17"/>
    <p:sldId id="269" r:id="rId18"/>
    <p:sldId id="270" r:id="rId19"/>
    <p:sldId id="274" r:id="rId20"/>
    <p:sldId id="276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YjahLNIKVxpHPuKdJOjbQ==" hashData="0pbgGHzAdkYGZbgQ7sJkhE3ItWfUTHRA8rOyB+s6Iio++ogUQO+aLrL/GXXg94Z64Phk1pmveoq14RHKUuCH+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54" d="100"/>
          <a:sy n="54" d="100"/>
        </p:scale>
        <p:origin x="78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22/10/2019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22/10/2019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22/10/2019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3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212" y="343635"/>
            <a:ext cx="9305364" cy="62066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0024" y="339623"/>
            <a:ext cx="5056094" cy="6222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494" y="309283"/>
            <a:ext cx="9377082" cy="6251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566" y="274040"/>
            <a:ext cx="9538446" cy="6239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282" y="321234"/>
            <a:ext cx="9305365" cy="6203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76518"/>
            <a:ext cx="8258220" cy="6193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257175"/>
            <a:ext cx="9525000" cy="6343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093" y="717177"/>
            <a:ext cx="11555399" cy="5396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59578"/>
            <a:ext cx="8419585" cy="63065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Les Types de bières – La Cave de Gambrinus.com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623" y="358588"/>
            <a:ext cx="7305302" cy="6201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093" y="735107"/>
            <a:ext cx="11517007" cy="5378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49" y="591671"/>
            <a:ext cx="11510067" cy="5676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22/10/2019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354</TotalTime>
  <Words>373</Words>
  <Application>Microsoft Office PowerPoint</Application>
  <PresentationFormat>Grand écran</PresentationFormat>
  <Paragraphs>91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2019-07-13T13:50:14Z</dcterms:created>
  <dcterms:modified xsi:type="dcterms:W3CDTF">2019-10-22T17:09:43Z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