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23"/>
  </p:notesMasterIdLst>
  <p:handoutMasterIdLst>
    <p:handoutMasterId r:id="rId24"/>
  </p:handoutMasterIdLst>
  <p:sldIdLst>
    <p:sldId id="259" r:id="rId2"/>
    <p:sldId id="260" r:id="rId3"/>
    <p:sldId id="261" r:id="rId4"/>
    <p:sldId id="263" r:id="rId5"/>
    <p:sldId id="262" r:id="rId6"/>
    <p:sldId id="264" r:id="rId7"/>
    <p:sldId id="272" r:id="rId8"/>
    <p:sldId id="275" r:id="rId9"/>
    <p:sldId id="271" r:id="rId10"/>
    <p:sldId id="266" r:id="rId11"/>
    <p:sldId id="268" r:id="rId12"/>
    <p:sldId id="269" r:id="rId13"/>
    <p:sldId id="270" r:id="rId14"/>
    <p:sldId id="274" r:id="rId15"/>
    <p:sldId id="276" r:id="rId16"/>
    <p:sldId id="280" r:id="rId17"/>
    <p:sldId id="265" r:id="rId18"/>
    <p:sldId id="279" r:id="rId19"/>
    <p:sldId id="277" r:id="rId20"/>
    <p:sldId id="267" r:id="rId21"/>
    <p:sldId id="291" r:id="rId22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j27Cqo90r08ERn+NJ8mqw==" hashData="C28eT8Dj0hCdEIxcoDc9SeLUfuE20tboAMbN9WSEe+DoNiB7hUhI1vHI5+RS1JN4Tz1XHcAOUNSKoyNLGyQybQ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7" autoAdjust="0"/>
    <p:restoredTop sz="94660"/>
  </p:normalViewPr>
  <p:slideViewPr>
    <p:cSldViewPr snapToGrid="0">
      <p:cViewPr varScale="1">
        <p:scale>
          <a:sx n="80" d="100"/>
          <a:sy n="80" d="100"/>
        </p:scale>
        <p:origin x="7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36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19/10/2019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19/10/2019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684930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532921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792110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190693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4209137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034298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933512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98836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817672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257261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758048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288220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64986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27262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972834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58287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01007850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2618043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594777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563252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225DECB8-DFC4-4A7A-8D12-7D7F1D371315}" type="datetime1">
              <a:rPr lang="fr-FR" noProof="0" smtClean="0"/>
              <a:t>19/10/2019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8D0BBA3-E2B6-4384-931F-305AAD227002}" type="datetime1">
              <a:rPr lang="fr-FR" noProof="0" smtClean="0"/>
              <a:t>19/10/2019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44C9FD-6984-4C0D-93A1-C88DC6B7485D}" type="datetime1">
              <a:rPr lang="fr-FR" noProof="0" smtClean="0"/>
              <a:t>19/10/2019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919632E1-DAD4-4844-9460-3A5EDE18349A}" type="datetime1">
              <a:rPr lang="fr-FR" noProof="0" smtClean="0"/>
              <a:t>19/10/2019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12F2D41-ADC6-4BA0-ABCC-FFFF068A92D3}" type="datetime1">
              <a:rPr lang="fr-FR" noProof="0" smtClean="0"/>
              <a:t>19/10/2019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A02E6D-3850-49E3-A91F-41F80FE1041D}" type="datetime1">
              <a:rPr lang="fr-FR" noProof="0" smtClean="0"/>
              <a:t>19/10/2019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31CE23D-D4A0-4C9B-85E4-E65B18D62077}" type="datetime1">
              <a:rPr lang="fr-FR" noProof="0" smtClean="0"/>
              <a:t>19/10/2019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2CA43DF-0E2A-4400-BFE2-C4D2F451310D}" type="datetime1">
              <a:rPr lang="fr-FR" noProof="0" smtClean="0"/>
              <a:t>19/10/2019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8AD36E78-FCB1-4F1D-A9B1-AF6603771888}" type="datetime1">
              <a:rPr lang="fr-FR" noProof="0" smtClean="0"/>
              <a:t>19/10/2019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FB9ACC6-3311-47DA-98C5-519D55EE08AD}" type="datetime1">
              <a:rPr lang="fr-FR" noProof="0" smtClean="0"/>
              <a:t>19/10/2019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523E117A-E686-4138-8074-E5E6E63BFB82}" type="datetime1">
              <a:rPr lang="fr-FR" noProof="0" smtClean="0"/>
              <a:t>19/10/2019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3086326-DD03-46E7-B01C-5FE24F07D503}" type="datetime1">
              <a:rPr lang="fr-FR" noProof="0" smtClean="0"/>
              <a:t>19/10/2019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="" xmlns:a16="http://schemas.microsoft.com/office/drawing/2014/main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545" y="304800"/>
            <a:ext cx="11520348" cy="619825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Izegem N°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2    </a:t>
            </a:r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19/10/2019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La_soif_CM1_212-2_001.wav"/>
          </p:stSnd>
        </p:sndAc>
      </p:transition>
    </mc:Choice>
    <mc:Fallback>
      <p:transition spd="slow" advTm="13000">
        <p:newsflash/>
        <p:sndAc>
          <p:stSnd loop="1">
            <p:snd r:embed="rId3" name="La_soif_CM1_212-2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19/10/2019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303" y="321350"/>
            <a:ext cx="11514299" cy="621197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80575" y="321350"/>
            <a:ext cx="2765028" cy="184335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238195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19/10/2019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73224" y="198619"/>
            <a:ext cx="1181877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Izegem </a:t>
            </a:r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est une commune néerlandophone de Belgique située en Région flamande dans la province de Flandre-Occidentale.</a:t>
            </a:r>
          </a:p>
        </p:txBody>
      </p:sp>
    </p:spTree>
    <p:extLst>
      <p:ext uri="{BB962C8B-B14F-4D97-AF65-F5344CB8AC3E}">
        <p14:creationId xmlns:p14="http://schemas.microsoft.com/office/powerpoint/2010/main" val="189757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19/10/2019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8401" y="319784"/>
            <a:ext cx="7095551" cy="618326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Ellipse 3"/>
          <p:cNvSpPr/>
          <p:nvPr/>
        </p:nvSpPr>
        <p:spPr>
          <a:xfrm>
            <a:off x="4008779" y="2286576"/>
            <a:ext cx="265043" cy="25510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err="1" smtClean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14993" y="2024966"/>
            <a:ext cx="13805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solidFill>
                  <a:srgbClr val="FF0000"/>
                </a:solidFill>
              </a:rPr>
              <a:t>Izegem</a:t>
            </a:r>
            <a:endParaRPr lang="fr-F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053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19/10/2019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7624" y="314263"/>
            <a:ext cx="9647854" cy="62496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081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19/10/2019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799" y="319276"/>
            <a:ext cx="10058401" cy="62194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144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19/10/2019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5" y="278295"/>
            <a:ext cx="8389183" cy="62918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742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19/10/2019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290512"/>
            <a:ext cx="9525000" cy="62769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5831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19/10/2019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6677" y="331304"/>
            <a:ext cx="9979635" cy="62197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4436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19/10/2019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1235" y="271898"/>
            <a:ext cx="9409043" cy="62612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8621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19/10/2019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257175"/>
            <a:ext cx="9525000" cy="6343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0903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19/10/2019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713" y="324943"/>
            <a:ext cx="10622400" cy="62672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40901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19/10/2019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4487" y="294613"/>
            <a:ext cx="9356035" cy="62334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460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19/10/2019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1235" y="259212"/>
            <a:ext cx="9395791" cy="62951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0391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19/10/2019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487" y="302696"/>
            <a:ext cx="10827026" cy="62526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40187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19/10/2019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7" y="278296"/>
            <a:ext cx="8389182" cy="62918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0427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19/10/2019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7252" y="272754"/>
            <a:ext cx="9157252" cy="62852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67197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19/10/2019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4156" y="323549"/>
            <a:ext cx="10253697" cy="62291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801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19/10/2019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139" y="325782"/>
            <a:ext cx="7412721" cy="61772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60923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19/10/2019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1043" y="327782"/>
            <a:ext cx="8269914" cy="62024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0673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829" y="328915"/>
            <a:ext cx="11516342" cy="620016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Izegem N° 1    </a:t>
            </a: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19/10/2019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113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345</TotalTime>
  <Words>366</Words>
  <Application>Microsoft Office PowerPoint</Application>
  <PresentationFormat>Grand écran</PresentationFormat>
  <Paragraphs>90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7" baseType="lpstr">
      <vt:lpstr>Arial</vt:lpstr>
      <vt:lpstr>Century Gothic</vt:lpstr>
      <vt:lpstr>Courier New</vt:lpstr>
      <vt:lpstr>Edwardian Script ITC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59</cp:revision>
  <dcterms:created xsi:type="dcterms:W3CDTF">2019-07-13T13:50:14Z</dcterms:created>
  <dcterms:modified xsi:type="dcterms:W3CDTF">2019-10-19T14:02:11Z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