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3"/>
  </p:notesMasterIdLst>
  <p:handoutMasterIdLst>
    <p:handoutMasterId r:id="rId24"/>
  </p:handoutMasterIdLst>
  <p:sldIdLst>
    <p:sldId id="259" r:id="rId2"/>
    <p:sldId id="260" r:id="rId3"/>
    <p:sldId id="261" r:id="rId4"/>
    <p:sldId id="263" r:id="rId5"/>
    <p:sldId id="262" r:id="rId6"/>
    <p:sldId id="264" r:id="rId7"/>
    <p:sldId id="269" r:id="rId8"/>
    <p:sldId id="272" r:id="rId9"/>
    <p:sldId id="271" r:id="rId10"/>
    <p:sldId id="266" r:id="rId11"/>
    <p:sldId id="267" r:id="rId12"/>
    <p:sldId id="268" r:id="rId13"/>
    <p:sldId id="270" r:id="rId14"/>
    <p:sldId id="274" r:id="rId15"/>
    <p:sldId id="275" r:id="rId16"/>
    <p:sldId id="265" r:id="rId17"/>
    <p:sldId id="276" r:id="rId18"/>
    <p:sldId id="280" r:id="rId19"/>
    <p:sldId id="279" r:id="rId20"/>
    <p:sldId id="277" r:id="rId21"/>
    <p:sldId id="291" r:id="rId22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AqA17NfsLEahBPNkH91AQ==" hashData="bNy+tzMd5OYca/naujm+zjhAGbelu4dYdIJ06Jc2GI+TpDM7DObX9iRcVcPbz+gSyylxjhyj0jCXRHvVdvxma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03/11/2019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97283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10078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6325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03/11/2019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03/11/2019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545" y="304800"/>
            <a:ext cx="11520348" cy="61982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4372" y="1705082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Izegem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13    </a:t>
            </a:r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  <p:sndAc>
          <p:stSnd loop="1">
            <p:snd r:embed="rId3" name="La_soif_CM1_212-2_001.wav"/>
          </p:stSnd>
        </p:sndAc>
      </p:transition>
    </mc:Choice>
    <mc:Fallback>
      <p:transition spd="slow" advTm="13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03" y="321350"/>
            <a:ext cx="11514299" cy="62119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0575" y="321350"/>
            <a:ext cx="2765028" cy="184335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3224" y="198619"/>
            <a:ext cx="118187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Izegem </a:t>
            </a:r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est une commune néerlandophone de Belgique située en Région flamande dans la province de Flandre-Occidentale.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401" y="319784"/>
            <a:ext cx="7095551" cy="61832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llipse 3"/>
          <p:cNvSpPr/>
          <p:nvPr/>
        </p:nvSpPr>
        <p:spPr>
          <a:xfrm>
            <a:off x="4008779" y="2286576"/>
            <a:ext cx="265043" cy="25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err="1" smtClean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14993" y="2024966"/>
            <a:ext cx="13805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Izegem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624" y="314263"/>
            <a:ext cx="9647854" cy="6249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799" y="319276"/>
            <a:ext cx="10058401" cy="6219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809" y="626820"/>
            <a:ext cx="11489634" cy="549658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840413" y="242559"/>
            <a:ext cx="45111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/>
              <a:t>Kasteel</a:t>
            </a:r>
            <a:r>
              <a:rPr lang="fr-FR" sz="2800" b="1" dirty="0"/>
              <a:t> </a:t>
            </a:r>
            <a:r>
              <a:rPr lang="fr-FR" sz="2800" b="1" dirty="0" err="1"/>
              <a:t>blauwhuis</a:t>
            </a:r>
            <a:r>
              <a:rPr lang="fr-FR" sz="2800" b="1" dirty="0"/>
              <a:t> </a:t>
            </a:r>
            <a:r>
              <a:rPr lang="fr-FR" sz="2800" b="1" dirty="0" err="1"/>
              <a:t>izegem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1478" y="312436"/>
            <a:ext cx="9435548" cy="62156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739" y="294612"/>
            <a:ext cx="9342783" cy="62246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277927"/>
            <a:ext cx="8442192" cy="62534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061" y="662609"/>
            <a:ext cx="11489498" cy="55137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757" y="280293"/>
            <a:ext cx="9117495" cy="62610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4444745" y="741879"/>
            <a:ext cx="33025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Château du loup</a:t>
            </a:r>
          </a:p>
        </p:txBody>
      </p:sp>
      <p:sp>
        <p:nvSpPr>
          <p:cNvPr id="5" name="Rectangle 4"/>
          <p:cNvSpPr/>
          <p:nvPr/>
        </p:nvSpPr>
        <p:spPr>
          <a:xfrm>
            <a:off x="1252933" y="218659"/>
            <a:ext cx="97391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/>
              <a:t>château </a:t>
            </a:r>
            <a:r>
              <a:rPr lang="fr-FR" sz="2800" b="1" dirty="0" err="1"/>
              <a:t>Wolvenhof</a:t>
            </a:r>
            <a:r>
              <a:rPr lang="fr-FR" sz="2800" b="1" dirty="0"/>
              <a:t> (</a:t>
            </a:r>
            <a:r>
              <a:rPr lang="fr-FR" sz="2800" b="1" dirty="0" err="1"/>
              <a:t>wolven</a:t>
            </a:r>
            <a:r>
              <a:rPr lang="fr-FR" sz="2800" b="1" dirty="0"/>
              <a:t> signifie loups en néerlandais)</a:t>
            </a:r>
          </a:p>
        </p:txBody>
      </p:sp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235" y="290481"/>
            <a:ext cx="9382539" cy="6241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8026" y="310161"/>
            <a:ext cx="4675947" cy="62376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5409" y="308113"/>
            <a:ext cx="4161182" cy="6241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5409" y="257463"/>
            <a:ext cx="4200939" cy="6283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5409" y="288235"/>
            <a:ext cx="4174434" cy="62616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9" b="4398"/>
          <a:stretch/>
        </p:blipFill>
        <p:spPr>
          <a:xfrm>
            <a:off x="2870348" y="303519"/>
            <a:ext cx="6451301" cy="6250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042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6438" r="-280" b="6970"/>
          <a:stretch/>
        </p:blipFill>
        <p:spPr>
          <a:xfrm>
            <a:off x="609600" y="276205"/>
            <a:ext cx="10952917" cy="6291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801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1234" y="302997"/>
            <a:ext cx="9554817" cy="6356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29" y="328915"/>
            <a:ext cx="11516342" cy="620016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 Izegem   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03/11/2019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11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423</TotalTime>
  <Words>379</Words>
  <Application>Microsoft Office PowerPoint</Application>
  <PresentationFormat>Grand écran</PresentationFormat>
  <Paragraphs>93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Arial</vt:lpstr>
      <vt:lpstr>Century Gothic</vt:lpstr>
      <vt:lpstr>Courier New</vt:lpstr>
      <vt:lpstr>Edwardian Script ITC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74</cp:revision>
  <dcterms:created xsi:type="dcterms:W3CDTF">2019-07-13T13:50:14Z</dcterms:created>
  <dcterms:modified xsi:type="dcterms:W3CDTF">2019-11-03T19:38:29Z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