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3"/>
  </p:notesMasterIdLst>
  <p:handoutMasterIdLst>
    <p:handoutMasterId r:id="rId24"/>
  </p:handoutMasterIdLst>
  <p:sldIdLst>
    <p:sldId id="259" r:id="rId2"/>
    <p:sldId id="260" r:id="rId3"/>
    <p:sldId id="261" r:id="rId4"/>
    <p:sldId id="263" r:id="rId5"/>
    <p:sldId id="262" r:id="rId6"/>
    <p:sldId id="264" r:id="rId7"/>
    <p:sldId id="269" r:id="rId8"/>
    <p:sldId id="272" r:id="rId9"/>
    <p:sldId id="271" r:id="rId10"/>
    <p:sldId id="266" r:id="rId11"/>
    <p:sldId id="267" r:id="rId12"/>
    <p:sldId id="268" r:id="rId13"/>
    <p:sldId id="270" r:id="rId14"/>
    <p:sldId id="274" r:id="rId15"/>
    <p:sldId id="275" r:id="rId16"/>
    <p:sldId id="265" r:id="rId17"/>
    <p:sldId id="276" r:id="rId18"/>
    <p:sldId id="280" r:id="rId19"/>
    <p:sldId id="279" r:id="rId20"/>
    <p:sldId id="277" r:id="rId21"/>
    <p:sldId id="291" r:id="rId22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nMJW4KU+0SmrAcCl5qUig==" hashData="IScskzkTLKo3TizeQNspon1mCJnM8ugGm/75E4DSi9olO3sDwgo2oAejxY7JrWFWH0fZWk7eL2UjqNeott7U/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01/11/2019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7283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0078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6325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01/11/2019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45" y="304800"/>
            <a:ext cx="11520348" cy="61982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4372" y="1705082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Izegem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12    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  <p:sndAc>
          <p:stSnd loop="1">
            <p:snd r:embed="rId3" name="La_soif_CM1_212-2_001.wav"/>
          </p:stSnd>
        </p:sndAc>
      </p:transition>
    </mc:Choice>
    <mc:Fallback>
      <p:transition spd="slow" advTm="13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03" y="321350"/>
            <a:ext cx="11514299" cy="62119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0575" y="321350"/>
            <a:ext cx="2765028" cy="184335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3224" y="198619"/>
            <a:ext cx="118187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Izegem 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est une commune néerlandophone de Belgique située en Région flamande dans la province de Flandre-Occidentale.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401" y="319784"/>
            <a:ext cx="7095551" cy="61832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llipse 3"/>
          <p:cNvSpPr/>
          <p:nvPr/>
        </p:nvSpPr>
        <p:spPr>
          <a:xfrm>
            <a:off x="4008779" y="2286576"/>
            <a:ext cx="265043" cy="25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err="1" smtClean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14993" y="2024966"/>
            <a:ext cx="1380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Izegem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624" y="314263"/>
            <a:ext cx="9647854" cy="6249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799" y="319276"/>
            <a:ext cx="10058401" cy="6219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135" y="318052"/>
            <a:ext cx="11539945" cy="61849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90525"/>
            <a:ext cx="9144000" cy="607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2" y="296622"/>
            <a:ext cx="6264755" cy="62647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2" y="296622"/>
            <a:ext cx="6264755" cy="62647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435" y="304800"/>
            <a:ext cx="9918791" cy="6261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1234" y="234835"/>
            <a:ext cx="9417570" cy="62783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4730" y="291548"/>
            <a:ext cx="9412201" cy="62551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1234" y="292191"/>
            <a:ext cx="9425154" cy="6273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983" y="282850"/>
            <a:ext cx="9382539" cy="62745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235" y="331305"/>
            <a:ext cx="9304059" cy="6212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042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235" y="300576"/>
            <a:ext cx="9342782" cy="6247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80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235" y="304800"/>
            <a:ext cx="9358398" cy="6229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29" y="328915"/>
            <a:ext cx="11516342" cy="620016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 Izegem   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11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391</TotalTime>
  <Words>364</Words>
  <Application>Microsoft Office PowerPoint</Application>
  <PresentationFormat>Grand écran</PresentationFormat>
  <Paragraphs>90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Century Gothic</vt:lpstr>
      <vt:lpstr>Courier New</vt:lpstr>
      <vt:lpstr>Edwardian Script ITC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69</cp:revision>
  <dcterms:created xsi:type="dcterms:W3CDTF">2019-07-13T13:50:14Z</dcterms:created>
  <dcterms:modified xsi:type="dcterms:W3CDTF">2019-11-01T15:43:30Z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