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1" r:id="rId9"/>
    <p:sldId id="266" r:id="rId10"/>
    <p:sldId id="267" r:id="rId11"/>
    <p:sldId id="268" r:id="rId12"/>
    <p:sldId id="269" r:id="rId13"/>
    <p:sldId id="270" r:id="rId14"/>
    <p:sldId id="274" r:id="rId15"/>
    <p:sldId id="275" r:id="rId16"/>
    <p:sldId id="265" r:id="rId17"/>
    <p:sldId id="276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SnOARBpdSq9Fv3AtTnf7w==" hashData="x3K3izhWsQ+Jw3cPWca3dlJwK8wd195FwEl+Novo7/Rks6vDvi8yZum5dxVfxIZ0xEAfkRwyFschISlsLb07+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372" y="1705082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11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319157"/>
            <a:ext cx="9303026" cy="62020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920289" y="319157"/>
            <a:ext cx="63514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err="1"/>
              <a:t>Kasteel</a:t>
            </a:r>
            <a:r>
              <a:rPr lang="fr-FR" sz="3200" b="1" dirty="0"/>
              <a:t> </a:t>
            </a:r>
            <a:r>
              <a:rPr lang="fr-FR" sz="3200" b="1" dirty="0" err="1"/>
              <a:t>Blauwhuis</a:t>
            </a:r>
            <a:r>
              <a:rPr lang="fr-FR" sz="3200" b="1" dirty="0"/>
              <a:t> - </a:t>
            </a:r>
            <a:r>
              <a:rPr lang="fr-FR" sz="3200" b="1" dirty="0" err="1"/>
              <a:t>Stad</a:t>
            </a:r>
            <a:r>
              <a:rPr lang="fr-FR" sz="3200" b="1" dirty="0"/>
              <a:t> Izegem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92" y="1205948"/>
            <a:ext cx="11569799" cy="4452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990" y="282259"/>
            <a:ext cx="9221775" cy="62207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557" y="314408"/>
            <a:ext cx="9400469" cy="6188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03" y="738809"/>
            <a:ext cx="11508093" cy="5370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4" y="305683"/>
            <a:ext cx="9475304" cy="6237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292651"/>
            <a:ext cx="9356035" cy="6237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121" y="287704"/>
            <a:ext cx="4611756" cy="6282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22" y="280524"/>
            <a:ext cx="9488556" cy="6296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47" y="662609"/>
            <a:ext cx="11515314" cy="5526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18052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49" y="355246"/>
            <a:ext cx="11529947" cy="6147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295278"/>
            <a:ext cx="9634330" cy="6276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378</TotalTime>
  <Words>369</Words>
  <Application>Microsoft Office PowerPoint</Application>
  <PresentationFormat>Grand écran</PresentationFormat>
  <Paragraphs>91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66</cp:revision>
  <dcterms:created xsi:type="dcterms:W3CDTF">2019-07-13T13:50:14Z</dcterms:created>
  <dcterms:modified xsi:type="dcterms:W3CDTF">2019-11-01T15:28:35Z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