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3"/>
  </p:notesMasterIdLst>
  <p:handoutMasterIdLst>
    <p:handoutMasterId r:id="rId24"/>
  </p:handoutMasterIdLst>
  <p:sldIdLst>
    <p:sldId id="259" r:id="rId2"/>
    <p:sldId id="260" r:id="rId3"/>
    <p:sldId id="261" r:id="rId4"/>
    <p:sldId id="263" r:id="rId5"/>
    <p:sldId id="262" r:id="rId6"/>
    <p:sldId id="264" r:id="rId7"/>
    <p:sldId id="272" r:id="rId8"/>
    <p:sldId id="271" r:id="rId9"/>
    <p:sldId id="266" r:id="rId10"/>
    <p:sldId id="267" r:id="rId11"/>
    <p:sldId id="268" r:id="rId12"/>
    <p:sldId id="269" r:id="rId13"/>
    <p:sldId id="270" r:id="rId14"/>
    <p:sldId id="274" r:id="rId15"/>
    <p:sldId id="275" r:id="rId16"/>
    <p:sldId id="276" r:id="rId17"/>
    <p:sldId id="265" r:id="rId18"/>
    <p:sldId id="280" r:id="rId19"/>
    <p:sldId id="279" r:id="rId20"/>
    <p:sldId id="277" r:id="rId21"/>
    <p:sldId id="291" r:id="rId22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2cIVlLIi2c/rcJ/sLknWw==" hashData="815vqbcuTWzpJ6iNZiDzQtd7q1oSeyxRgb4TSHdLYZT6hL0tERzRyPPZnF0FgEqZBbHUpDb8eKp2Xqo8NxqM3Q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54" d="100"/>
          <a:sy n="54" d="100"/>
        </p:scale>
        <p:origin x="78" y="6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30/10/2019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30/10/2019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933512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27262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97283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0100785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261804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6325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30/10/2019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30/10/2019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30/10/2019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30/10/2019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30/10/2019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30/10/2019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30/10/2019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30/10/2019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30/10/2019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30/10/2019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30/10/2019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30/10/2019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545" y="304800"/>
            <a:ext cx="11520348" cy="61982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4372" y="1705082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Izegem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10    </a:t>
            </a:r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30/10/2019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  <p:sndAc>
          <p:stSnd loop="1">
            <p:snd r:embed="rId3" name="La_soif_CM1_212-2_001.wav"/>
          </p:stSnd>
        </p:sndAc>
      </p:transition>
    </mc:Choice>
    <mc:Fallback>
      <p:transition spd="slow" advTm="13000">
        <p:fade/>
        <p:sndAc>
          <p:stSnd loop="1">
            <p:snd r:embed="rId3" name="La_soif_CM1_212-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30/10/2019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03" y="321350"/>
            <a:ext cx="11514299" cy="62119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80575" y="321350"/>
            <a:ext cx="2765028" cy="184335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30/10/2019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3224" y="198619"/>
            <a:ext cx="1181877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Izegem </a:t>
            </a:r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est une commune néerlandophone de Belgique située en Région flamande dans la province de Flandre-Occidentale.</a:t>
            </a:r>
          </a:p>
        </p:txBody>
      </p:sp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30/10/2019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401" y="319784"/>
            <a:ext cx="7095551" cy="61832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Ellipse 3"/>
          <p:cNvSpPr/>
          <p:nvPr/>
        </p:nvSpPr>
        <p:spPr>
          <a:xfrm>
            <a:off x="4008779" y="2286576"/>
            <a:ext cx="265043" cy="25510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err="1" smtClean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14993" y="2024966"/>
            <a:ext cx="13805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solidFill>
                  <a:srgbClr val="FF0000"/>
                </a:solidFill>
              </a:rPr>
              <a:t>Izegem</a:t>
            </a:r>
            <a:endParaRPr lang="fr-F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30/10/2019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7624" y="314263"/>
            <a:ext cx="9647854" cy="6249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30/10/2019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799" y="319276"/>
            <a:ext cx="10058401" cy="62194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30/10/2019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158" y="402492"/>
            <a:ext cx="11517009" cy="610055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1580980" y="33728"/>
            <a:ext cx="9030037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Lieux à bières </a:t>
            </a:r>
            <a:endParaRPr lang="fr-FR" sz="1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30/10/2019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6424" y="334397"/>
            <a:ext cx="9323294" cy="6213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30/10/2019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257175"/>
            <a:ext cx="9525000" cy="6343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30/10/2019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7943" y="319199"/>
            <a:ext cx="9269703" cy="61838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30/10/2019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2228" y="265111"/>
            <a:ext cx="8307184" cy="62379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30/10/2019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01036" y="298042"/>
            <a:ext cx="4625788" cy="62137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30/10/2019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6" y="318965"/>
            <a:ext cx="8329938" cy="6255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30/10/2019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941" t="-1130" r="3236" b="1"/>
          <a:stretch/>
        </p:blipFill>
        <p:spPr>
          <a:xfrm>
            <a:off x="358588" y="735106"/>
            <a:ext cx="11438965" cy="53282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30/10/2019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3623" y="296623"/>
            <a:ext cx="6264754" cy="6264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31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30/10/2019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413" y="342734"/>
            <a:ext cx="9843246" cy="61837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40187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30/10/2019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2282" y="283528"/>
            <a:ext cx="9359153" cy="62431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30/10/2019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35" b="4675"/>
          <a:stretch/>
        </p:blipFill>
        <p:spPr>
          <a:xfrm>
            <a:off x="1327594" y="266028"/>
            <a:ext cx="9536812" cy="63259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0427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30/10/2019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0212" y="305159"/>
            <a:ext cx="9323294" cy="61999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801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30/10/2019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8141" y="299534"/>
            <a:ext cx="9287435" cy="62109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6092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829" y="328915"/>
            <a:ext cx="11516342" cy="620016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C’était Izegem    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30/10/2019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113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glitter dir="u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364</TotalTime>
  <Words>367</Words>
  <Application>Microsoft Office PowerPoint</Application>
  <PresentationFormat>Grand écran</PresentationFormat>
  <Paragraphs>91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7" baseType="lpstr">
      <vt:lpstr>Arial</vt:lpstr>
      <vt:lpstr>Century Gothic</vt:lpstr>
      <vt:lpstr>Courier New</vt:lpstr>
      <vt:lpstr>Edwardian Script ITC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62</cp:revision>
  <dcterms:created xsi:type="dcterms:W3CDTF">2019-07-13T13:50:14Z</dcterms:created>
  <dcterms:modified xsi:type="dcterms:W3CDTF">2019-10-30T18:15:04Z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