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23"/>
  </p:notesMasterIdLst>
  <p:handoutMasterIdLst>
    <p:handoutMasterId r:id="rId24"/>
  </p:handoutMasterIdLst>
  <p:sldIdLst>
    <p:sldId id="259" r:id="rId2"/>
    <p:sldId id="260" r:id="rId3"/>
    <p:sldId id="261" r:id="rId4"/>
    <p:sldId id="263" r:id="rId5"/>
    <p:sldId id="262" r:id="rId6"/>
    <p:sldId id="264" r:id="rId7"/>
    <p:sldId id="272" r:id="rId8"/>
    <p:sldId id="271" r:id="rId9"/>
    <p:sldId id="266" r:id="rId10"/>
    <p:sldId id="267" r:id="rId11"/>
    <p:sldId id="268" r:id="rId12"/>
    <p:sldId id="269" r:id="rId13"/>
    <p:sldId id="270" r:id="rId14"/>
    <p:sldId id="274" r:id="rId15"/>
    <p:sldId id="276" r:id="rId16"/>
    <p:sldId id="275" r:id="rId17"/>
    <p:sldId id="265" r:id="rId18"/>
    <p:sldId id="280" r:id="rId19"/>
    <p:sldId id="279" r:id="rId20"/>
    <p:sldId id="277" r:id="rId21"/>
    <p:sldId id="291" r:id="rId22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ltdZpSM3cWDiagifcNDGw==" hashData="MgHoDlFA//KVN2d34OqIYMz3LY3zGtt/UnkmiWsMhbMnbsAvF8ZAXGRxe1X17QBSjO7PojbIArZ9vgccAtuuQ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36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19/10/2019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27262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9335122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972834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01007850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2618043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632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19/10/2019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19/10/2019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4545" y="304800"/>
            <a:ext cx="11520348" cy="619825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1    </a:t>
            </a:r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  <p:sndAc>
          <p:stSnd loop="1">
            <p:snd r:embed="rId3" name="La_soif_CM1_212-2_001.wav"/>
          </p:stSnd>
        </p:sndAc>
      </p:transition>
    </mc:Choice>
    <mc:Fallback>
      <p:transition spd="slow" advTm="13000">
        <p:newsflash/>
        <p:sndAc>
          <p:stSnd loop="1">
            <p:snd r:embed="rId3" name="La_soif_CM1_212-2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03" y="321350"/>
            <a:ext cx="11514299" cy="621197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0575" y="321350"/>
            <a:ext cx="2765028" cy="1843352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73224" y="198619"/>
            <a:ext cx="11818776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Izegem </a:t>
            </a:r>
            <a:r>
              <a:rPr lang="fr-FR" sz="96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Edwardian Script ITC" panose="030303020407070D0804" pitchFamily="66" charset="0"/>
              </a:rPr>
              <a:t>est une commune néerlandophone de Belgique située en Région flamande dans la province de Flandre-Occidentale.</a:t>
            </a:r>
          </a:p>
        </p:txBody>
      </p:sp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8401" y="319784"/>
            <a:ext cx="7095551" cy="618326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llipse 3"/>
          <p:cNvSpPr/>
          <p:nvPr/>
        </p:nvSpPr>
        <p:spPr>
          <a:xfrm>
            <a:off x="4008779" y="2286576"/>
            <a:ext cx="265043" cy="255104"/>
          </a:xfrm>
          <a:prstGeom prst="ellipse">
            <a:avLst/>
          </a:prstGeom>
          <a:solidFill>
            <a:srgbClr val="FF0000"/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 err="1" smtClean="0">
              <a:solidFill>
                <a:schemeClr val="tx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14993" y="2024966"/>
            <a:ext cx="13805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solidFill>
                  <a:srgbClr val="FF0000"/>
                </a:solidFill>
              </a:rPr>
              <a:t>Izegem</a:t>
            </a:r>
            <a:endParaRPr lang="fr-FR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7624" y="314263"/>
            <a:ext cx="9647854" cy="624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799" y="319276"/>
            <a:ext cx="10058401" cy="621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87817"/>
            <a:ext cx="8402435" cy="63018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4" y="280958"/>
            <a:ext cx="9382539" cy="62607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061" y="304800"/>
            <a:ext cx="11434269" cy="61982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43" y="327782"/>
            <a:ext cx="8269914" cy="62024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730" y="312271"/>
            <a:ext cx="9369287" cy="62422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6" y="307173"/>
            <a:ext cx="9356034" cy="6226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252412"/>
            <a:ext cx="9525000" cy="6353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4730" y="301487"/>
            <a:ext cx="9382540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4018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23779" y="273424"/>
            <a:ext cx="9344439" cy="6229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5831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9043" y="270689"/>
            <a:ext cx="8653670" cy="62877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9200" y="214312"/>
            <a:ext cx="9753600" cy="642937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7042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345346"/>
            <a:ext cx="9382539" cy="61847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801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6521" y="277553"/>
            <a:ext cx="8931965" cy="626570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56092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829" y="328915"/>
            <a:ext cx="11516342" cy="6200169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Izegem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N° 1    </a:t>
            </a:r>
          </a:p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19/10/2019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6113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newsflash/>
      </p:transition>
    </mc:Choice>
    <mc:Fallback>
      <p:transition spd="slow" advTm="13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346</TotalTime>
  <Words>366</Words>
  <Application>Microsoft Office PowerPoint</Application>
  <PresentationFormat>Grand écran</PresentationFormat>
  <Paragraphs>90</Paragraphs>
  <Slides>21</Slides>
  <Notes>21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27" baseType="lpstr">
      <vt:lpstr>Arial</vt:lpstr>
      <vt:lpstr>Century Gothic</vt:lpstr>
      <vt:lpstr>Courier New</vt:lpstr>
      <vt:lpstr>Edwardian Script ITC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58</cp:revision>
  <dcterms:created xsi:type="dcterms:W3CDTF">2019-07-13T13:50:14Z</dcterms:created>
  <dcterms:modified xsi:type="dcterms:W3CDTF">2019-10-19T13:43:54Z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