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9" r:id="rId13"/>
    <p:sldId id="270" r:id="rId14"/>
    <p:sldId id="268" r:id="rId15"/>
    <p:sldId id="266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zjpw8qgJcvga85edRFE3Q==" hashData="NC0wJmb7n3pVRMGnxucF8mvNRpAEpohe3I8ZgYDHKIwfrxCyalOc1NiSFLE0n+wMZQeo16WiaC6HOH/nGSH9q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5D67CD-0A05-4F8E-8746-396040C74158}" type="datetimeFigureOut">
              <a:rPr lang="fr-FR" smtClean="0"/>
              <a:t>19/11/2019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08EF71-05A4-41E2-AE14-70AC461D19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7292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9886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57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1975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7298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9966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117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15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855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3117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7668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6544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7405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8381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555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8EF71-05A4-41E2-AE14-70AC461D192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145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983A8-5F89-4ECA-98C2-C38F53B990A9}" type="datetime1">
              <a:rPr lang="fr-FR" smtClean="0"/>
              <a:t>19/11/2019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70785-6445-4D62-A4E2-003BF4E03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3984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884D-997F-4B72-AB47-369BC21A3A50}" type="datetime1">
              <a:rPr lang="fr-FR" smtClean="0"/>
              <a:t>19/11/2019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70785-6445-4D62-A4E2-003BF4E03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109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36E16-A4BD-4453-B483-1D2A6FE63B36}" type="datetime1">
              <a:rPr lang="fr-FR" smtClean="0"/>
              <a:t>19/11/2019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70785-6445-4D62-A4E2-003BF4E03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68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E3CCB-AFCE-44CD-BDAB-AA17F713458B}" type="datetime1">
              <a:rPr lang="fr-FR" smtClean="0"/>
              <a:t>19/11/2019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70785-6445-4D62-A4E2-003BF4E03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4467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D7DC1-43A3-4269-8678-03C257784E42}" type="datetime1">
              <a:rPr lang="fr-FR" smtClean="0"/>
              <a:t>19/11/2019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70785-6445-4D62-A4E2-003BF4E03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5768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43276-ED51-4AD4-829B-0F63DAC6E87F}" type="datetime1">
              <a:rPr lang="fr-FR" smtClean="0"/>
              <a:t>19/11/2019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70785-6445-4D62-A4E2-003BF4E03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316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9DA8D-249E-4F1A-9C10-D22D6F1E5CB3}" type="datetime1">
              <a:rPr lang="fr-FR" smtClean="0"/>
              <a:t>19/11/2019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70785-6445-4D62-A4E2-003BF4E03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8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44DF-307F-4CFD-8CE6-B440E56A342B}" type="datetime1">
              <a:rPr lang="fr-FR" smtClean="0"/>
              <a:t>19/11/2019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70785-6445-4D62-A4E2-003BF4E03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929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4254-EAC0-4D3D-ADE3-CCAFD1B3D688}" type="datetime1">
              <a:rPr lang="fr-FR" smtClean="0"/>
              <a:t>19/11/2019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70785-6445-4D62-A4E2-003BF4E03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686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778E-0BA1-468B-98FA-78371A055D41}" type="datetime1">
              <a:rPr lang="fr-FR" smtClean="0"/>
              <a:t>19/11/2019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70785-6445-4D62-A4E2-003BF4E03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859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1CA0D-9055-47C1-B07E-B08C9A27D8B4}" type="datetime1">
              <a:rPr lang="fr-FR" smtClean="0"/>
              <a:t>19/11/2019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70785-6445-4D62-A4E2-003BF4E03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35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1DEFF-7B34-4DCA-A97C-A058451146CE}" type="datetime1">
              <a:rPr lang="fr-FR" smtClean="0"/>
              <a:t>19/11/2019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70785-6445-4D62-A4E2-003BF4E03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1527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878" y="526942"/>
            <a:ext cx="10058399" cy="582798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4" y="1556959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78271" y="3091321"/>
            <a:ext cx="9886040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Femmes amoureuses N° </a:t>
            </a:r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2</a:t>
            </a:r>
            <a:endParaRPr lang="fr-FR" sz="9600" b="1" spc="50" dirty="0" smtClean="0">
              <a:ln w="0">
                <a:solidFill>
                  <a:srgbClr val="FFFF00"/>
                </a:solidFill>
              </a:ln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 par Lande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9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Vous les femmes_42_001.wav"/>
          </p:stSnd>
        </p:sndAc>
      </p:transition>
    </mc:Choice>
    <mc:Fallback>
      <p:transition spd="slow" advTm="12000">
        <p:fade/>
        <p:sndAc>
          <p:stSnd loop="1">
            <p:snd r:embed="rId3" name="Vous les femmes_4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1" y="619933"/>
            <a:ext cx="8652466" cy="55425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802827" y="1720840"/>
            <a:ext cx="855979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Grand sourire, yeux qui pétillent, il y a des signes qui ne trompent pas ! Votre collègue de bureau arrive maquillée, enjouée, se met à faire attention à ce qu’elle mange.</a:t>
            </a:r>
          </a:p>
        </p:txBody>
      </p:sp>
    </p:spTree>
    <p:extLst>
      <p:ext uri="{BB962C8B-B14F-4D97-AF65-F5344CB8AC3E}">
        <p14:creationId xmlns:p14="http://schemas.microsoft.com/office/powerpoint/2010/main" val="967071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9358" y="494615"/>
            <a:ext cx="4316942" cy="57578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5"/>
          <p:cNvSpPr/>
          <p:nvPr/>
        </p:nvSpPr>
        <p:spPr>
          <a:xfrm>
            <a:off x="2552528" y="2926282"/>
            <a:ext cx="733085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Elle respecte tes parents</a:t>
            </a:r>
          </a:p>
        </p:txBody>
      </p:sp>
    </p:spTree>
    <p:extLst>
      <p:ext uri="{BB962C8B-B14F-4D97-AF65-F5344CB8AC3E}">
        <p14:creationId xmlns:p14="http://schemas.microsoft.com/office/powerpoint/2010/main" val="199168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3922" y="538952"/>
            <a:ext cx="5009321" cy="57135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5"/>
          <p:cNvSpPr/>
          <p:nvPr/>
        </p:nvSpPr>
        <p:spPr>
          <a:xfrm>
            <a:off x="1206992" y="2967976"/>
            <a:ext cx="9818714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. Elle n'a jamais honte de toi, 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même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si tu fais le clown en public</a:t>
            </a:r>
          </a:p>
        </p:txBody>
      </p:sp>
    </p:spTree>
    <p:extLst>
      <p:ext uri="{BB962C8B-B14F-4D97-AF65-F5344CB8AC3E}">
        <p14:creationId xmlns:p14="http://schemas.microsoft.com/office/powerpoint/2010/main" val="345896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8841" y="488500"/>
            <a:ext cx="4379483" cy="5750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5"/>
          <p:cNvSpPr/>
          <p:nvPr/>
        </p:nvSpPr>
        <p:spPr>
          <a:xfrm>
            <a:off x="990599" y="3059668"/>
            <a:ext cx="10232288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Elle sait apaiser ta colère au lieu 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 de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l'alimenter</a:t>
            </a:r>
          </a:p>
        </p:txBody>
      </p:sp>
    </p:spTree>
    <p:extLst>
      <p:ext uri="{BB962C8B-B14F-4D97-AF65-F5344CB8AC3E}">
        <p14:creationId xmlns:p14="http://schemas.microsoft.com/office/powerpoint/2010/main" val="689571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7662" y="574069"/>
            <a:ext cx="5096675" cy="56122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5"/>
          <p:cNvSpPr/>
          <p:nvPr/>
        </p:nvSpPr>
        <p:spPr>
          <a:xfrm>
            <a:off x="3025090" y="743272"/>
            <a:ext cx="6096000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Elle respecte ton opinion même si elle est très différente de la sienne</a:t>
            </a:r>
          </a:p>
        </p:txBody>
      </p:sp>
    </p:spTree>
    <p:extLst>
      <p:ext uri="{BB962C8B-B14F-4D97-AF65-F5344CB8AC3E}">
        <p14:creationId xmlns:p14="http://schemas.microsoft.com/office/powerpoint/2010/main" val="88798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1801" y="575823"/>
            <a:ext cx="4733563" cy="56766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5"/>
          <p:cNvSpPr/>
          <p:nvPr/>
        </p:nvSpPr>
        <p:spPr>
          <a:xfrm>
            <a:off x="1205428" y="3006473"/>
            <a:ext cx="9754593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Elle ne parle pas de toi en mal 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à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ses amies</a:t>
            </a:r>
          </a:p>
        </p:txBody>
      </p:sp>
    </p:spTree>
    <p:extLst>
      <p:ext uri="{BB962C8B-B14F-4D97-AF65-F5344CB8AC3E}">
        <p14:creationId xmlns:p14="http://schemas.microsoft.com/office/powerpoint/2010/main" val="208805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6465" y="532884"/>
            <a:ext cx="4984236" cy="57195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028296" y="3006473"/>
            <a:ext cx="10108858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Elle ne montre pas sa déception 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   en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171170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106" y="500418"/>
            <a:ext cx="4813077" cy="564787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5"/>
          <p:cNvSpPr/>
          <p:nvPr/>
        </p:nvSpPr>
        <p:spPr>
          <a:xfrm>
            <a:off x="1695394" y="3305407"/>
            <a:ext cx="8850500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Elle prend soin de ta santé 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 et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de ta forme</a:t>
            </a:r>
          </a:p>
        </p:txBody>
      </p:sp>
    </p:spTree>
    <p:extLst>
      <p:ext uri="{BB962C8B-B14F-4D97-AF65-F5344CB8AC3E}">
        <p14:creationId xmlns:p14="http://schemas.microsoft.com/office/powerpoint/2010/main" val="380829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4106" y="486270"/>
            <a:ext cx="5268953" cy="56620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5"/>
          <p:cNvSpPr/>
          <p:nvPr/>
        </p:nvSpPr>
        <p:spPr>
          <a:xfrm>
            <a:off x="1684726" y="3317281"/>
            <a:ext cx="8795998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Elle comprend ton humour 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et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rit à tes blagues</a:t>
            </a:r>
          </a:p>
        </p:txBody>
      </p:sp>
    </p:spTree>
    <p:extLst>
      <p:ext uri="{BB962C8B-B14F-4D97-AF65-F5344CB8AC3E}">
        <p14:creationId xmlns:p14="http://schemas.microsoft.com/office/powerpoint/2010/main" val="97551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2730" y="578442"/>
            <a:ext cx="4999990" cy="57011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5"/>
          <p:cNvSpPr/>
          <p:nvPr/>
        </p:nvSpPr>
        <p:spPr>
          <a:xfrm>
            <a:off x="2005845" y="674400"/>
            <a:ext cx="8229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Elle t'écoute attentivement lorsque tu lui racontes quelque chose d'important</a:t>
            </a:r>
          </a:p>
        </p:txBody>
      </p:sp>
    </p:spTree>
    <p:extLst>
      <p:ext uri="{BB962C8B-B14F-4D97-AF65-F5344CB8AC3E}">
        <p14:creationId xmlns:p14="http://schemas.microsoft.com/office/powerpoint/2010/main" val="243934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7365" y="635625"/>
            <a:ext cx="5166560" cy="55126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5"/>
          <p:cNvSpPr/>
          <p:nvPr/>
        </p:nvSpPr>
        <p:spPr>
          <a:xfrm>
            <a:off x="2092690" y="3221171"/>
            <a:ext cx="7980070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Elle croit en toi en toutes 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circonstances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739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9010" y="594518"/>
            <a:ext cx="5340626" cy="56016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66708" y="1293913"/>
            <a:ext cx="783203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Elle t'encourage à t'épanouir, pas seulement à gagner plus d'argent</a:t>
            </a:r>
          </a:p>
        </p:txBody>
      </p:sp>
    </p:spTree>
    <p:extLst>
      <p:ext uri="{BB962C8B-B14F-4D97-AF65-F5344CB8AC3E}">
        <p14:creationId xmlns:p14="http://schemas.microsoft.com/office/powerpoint/2010/main" val="1613971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881" y="563750"/>
            <a:ext cx="10104896" cy="56840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44240" y="1495095"/>
            <a:ext cx="10386177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Oh vous les Femmes 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Mais nous vous aimons !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068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7000">
              <a:schemeClr val="accent2">
                <a:lumMod val="40000"/>
                <a:lumOff val="60000"/>
              </a:schemeClr>
            </a:gs>
            <a:gs pos="71000">
              <a:schemeClr val="accent2">
                <a:lumMod val="60000"/>
                <a:lumOff val="40000"/>
              </a:schemeClr>
            </a:gs>
            <a:gs pos="88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949" y="325464"/>
            <a:ext cx="11267269" cy="618382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878" y="526942"/>
            <a:ext cx="10058399" cy="582798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4" y="1556959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400916" y="1806539"/>
            <a:ext cx="7390165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C’était</a:t>
            </a:r>
          </a:p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Femmes amoureuses </a:t>
            </a:r>
          </a:p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 par Lande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11650" y="6148292"/>
            <a:ext cx="2743200" cy="365125"/>
          </a:xfrm>
        </p:spPr>
        <p:txBody>
          <a:bodyPr/>
          <a:lstStyle/>
          <a:p>
            <a:fld id="{29D62FE0-50AB-4E85-821E-69A1CCBE4D72}" type="datetime1">
              <a:rPr lang="fr-FR" sz="1400" b="1" smtClean="0">
                <a:solidFill>
                  <a:srgbClr val="FF0000"/>
                </a:solidFill>
              </a:rPr>
              <a:t>19/11/2019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3479010" y="6064056"/>
            <a:ext cx="5207430" cy="583166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8815233" y="6069910"/>
            <a:ext cx="2743200" cy="365125"/>
          </a:xfrm>
        </p:spPr>
        <p:txBody>
          <a:bodyPr/>
          <a:lstStyle/>
          <a:p>
            <a:fld id="{A5D70785-6445-4D62-A4E2-003BF4E03E73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36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416</Words>
  <Application>Microsoft Office PowerPoint</Application>
  <PresentationFormat>Grand écran</PresentationFormat>
  <Paragraphs>86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2019-11-18T10:36:48Z</dcterms:created>
  <dcterms:modified xsi:type="dcterms:W3CDTF">2019-11-19T14:47:18Z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