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CGseAvAIqWvYSkbwSa0/Q==" hashData="2PKVtPjOTJyxapKqk8duPw8GfFqyOHlt2VKm8n/489EHIkN21VvOyy3cf6smOCELxv5i/vC57QhdtrgZMDwXR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24/06/2019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24/06/2019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24/06/2019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24/06/2019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24/06/2019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24/06/2019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24/06/2019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24/06/2019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24/06/2019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24/06/2019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24/06/2019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24/06/2019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24/06/2019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780521" y="1327901"/>
            <a:ext cx="10614509"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a:t>
            </a: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N°2</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56406" y="598270"/>
            <a:ext cx="11062740" cy="5632311"/>
          </a:xfrm>
          <a:prstGeom prst="rect">
            <a:avLst/>
          </a:prstGeom>
        </p:spPr>
        <p:txBody>
          <a:bodyPr wrap="square">
            <a:spAutoFit/>
          </a:bodyPr>
          <a:lstStyle/>
          <a:p>
            <a:r>
              <a:rPr lang="fr-FR" sz="3600" b="1" dirty="0" smtClean="0">
                <a:latin typeface="Brush Script MT" panose="03060802040406070304" pitchFamily="66" charset="0"/>
              </a:rPr>
              <a:t>On dit souvent que les femmes sont plus altruistes que les hommes. Elles seraient plus généreuses, attentives aux problèmes d’autrui et conciliatrices, alors que les hommes seraient davantage préoccupés de leur propre intérêt. Simple cliché ? Selon des expériences réalisées aux universités de Zürich, Bonn et Düsseldorf, le cerveau des femmes serait réellement plus sensible au partage. Pour elles, l’acte de donner activerait les circuits cérébraux du plaisir, tout comme le fait de déguster un bon repas ou d’écouter un beau morceau de musique. Chez les hommes, ce même circuit cérébral de la récompense entrerait en action quand ils font quelque chose pour eux-mêmes. Cela vous rappelle quelque chose ?</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791" b="30170"/>
          <a:stretch/>
        </p:blipFill>
        <p:spPr>
          <a:xfrm>
            <a:off x="481010" y="472735"/>
            <a:ext cx="11229979" cy="5912530"/>
          </a:xfrm>
          <a:prstGeom prst="rect">
            <a:avLst/>
          </a:prstGeom>
          <a:effectLst>
            <a:softEdge rad="3175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b="32540"/>
          <a:stretch/>
        </p:blipFill>
        <p:spPr>
          <a:xfrm>
            <a:off x="438312" y="551388"/>
            <a:ext cx="11298927" cy="5726075"/>
          </a:xfrm>
          <a:prstGeom prst="rect">
            <a:avLst/>
          </a:prstGeom>
          <a:effectLst>
            <a:softEdge rad="3175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34808" t="1088" r="-1" b="35886"/>
          <a:stretch/>
        </p:blipFill>
        <p:spPr>
          <a:xfrm>
            <a:off x="891807" y="433987"/>
            <a:ext cx="10442611" cy="5990026"/>
          </a:xfrm>
          <a:prstGeom prst="rect">
            <a:avLst/>
          </a:prstGeom>
          <a:effectLst>
            <a:softEdge rad="3175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40111" t="6190" b="36667"/>
          <a:stretch/>
        </p:blipFill>
        <p:spPr>
          <a:xfrm>
            <a:off x="518826" y="655673"/>
            <a:ext cx="11137900" cy="5579284"/>
          </a:xfrm>
          <a:prstGeom prst="rect">
            <a:avLst/>
          </a:prstGeom>
          <a:effectLst>
            <a:softEdge rad="3175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325560" y="473545"/>
            <a:ext cx="7581900" cy="5910910"/>
          </a:xfrm>
          <a:prstGeom prst="rect">
            <a:avLst/>
          </a:prstGeom>
          <a:effectLst>
            <a:softEdge rad="3175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225" b="32995"/>
          <a:stretch/>
        </p:blipFill>
        <p:spPr>
          <a:xfrm>
            <a:off x="479425" y="1543049"/>
            <a:ext cx="11233150" cy="3771901"/>
          </a:xfrm>
          <a:prstGeom prst="rect">
            <a:avLst/>
          </a:prstGeom>
          <a:effectLst>
            <a:softEdge rad="3175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254250" y="434578"/>
            <a:ext cx="7683500" cy="5986859"/>
          </a:xfrm>
          <a:prstGeom prst="rect">
            <a:avLst/>
          </a:prstGeom>
          <a:effectLst>
            <a:softEdge rad="3175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353" b="4932"/>
          <a:stretch/>
        </p:blipFill>
        <p:spPr>
          <a:xfrm>
            <a:off x="2087841" y="431738"/>
            <a:ext cx="8016318" cy="5965376"/>
          </a:xfrm>
          <a:prstGeom prst="rect">
            <a:avLst/>
          </a:prstGeom>
          <a:effectLst>
            <a:softEdge rad="1270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383" b="7529"/>
          <a:stretch/>
        </p:blipFill>
        <p:spPr>
          <a:xfrm>
            <a:off x="2327020" y="460606"/>
            <a:ext cx="7581900" cy="5917422"/>
          </a:xfrm>
          <a:prstGeom prst="rect">
            <a:avLst/>
          </a:prstGeom>
          <a:effectLst>
            <a:softEdge rad="1270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585311" y="469932"/>
            <a:ext cx="6946901" cy="5964055"/>
          </a:xfrm>
          <a:prstGeom prst="rect">
            <a:avLst/>
          </a:prstGeom>
          <a:effectLst>
            <a:softEdge rad="1270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632" b="7337"/>
          <a:stretch/>
        </p:blipFill>
        <p:spPr>
          <a:xfrm>
            <a:off x="2374900" y="449783"/>
            <a:ext cx="7315200" cy="5897777"/>
          </a:xfrm>
          <a:prstGeom prst="rect">
            <a:avLst/>
          </a:prstGeom>
          <a:effectLst>
            <a:softEdge rad="1270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6852" r="-1043"/>
          <a:stretch/>
        </p:blipFill>
        <p:spPr>
          <a:xfrm>
            <a:off x="3101686" y="469900"/>
            <a:ext cx="5988628" cy="5951537"/>
          </a:xfrm>
          <a:prstGeom prst="rect">
            <a:avLst/>
          </a:prstGeom>
          <a:effectLst>
            <a:softEdge rad="1270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564" r="19224"/>
          <a:stretch/>
        </p:blipFill>
        <p:spPr>
          <a:xfrm>
            <a:off x="2978150" y="433960"/>
            <a:ext cx="6235700" cy="5960931"/>
          </a:xfrm>
          <a:prstGeom prst="rect">
            <a:avLst/>
          </a:prstGeom>
          <a:effectLst>
            <a:softEdge rad="1270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735" r="13532"/>
          <a:stretch/>
        </p:blipFill>
        <p:spPr>
          <a:xfrm>
            <a:off x="3224212" y="438658"/>
            <a:ext cx="5743575" cy="5951536"/>
          </a:xfrm>
          <a:prstGeom prst="rect">
            <a:avLst/>
          </a:prstGeom>
          <a:effectLst>
            <a:softEdge rad="1270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24/06/2019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930422" y="140691"/>
            <a:ext cx="10614509"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TotalTime>
  <Words>404</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2019-06-22T20:50:47Z</dcterms:created>
  <dcterms:modified xsi:type="dcterms:W3CDTF">2019-06-24T16:14:32Z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