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9"/>
  </p:notesMasterIdLst>
  <p:sldIdLst>
    <p:sldId id="256" r:id="rId2"/>
    <p:sldId id="258" r:id="rId3"/>
    <p:sldId id="257"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FjiqxN4sJuGshOyFsMhoxA==" hashData="vmiQt+0b4Zp628ayR5gXM08Blp867ESbq3bgLkdCx5GeRHQIFiDwF69His/4APA7idl37Bukp/sHyjiw39OB3Q=="/>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0021" autoAdjust="0"/>
    <p:restoredTop sz="94660"/>
  </p:normalViewPr>
  <p:slideViewPr>
    <p:cSldViewPr snapToGrid="0" showGuides="1">
      <p:cViewPr varScale="1">
        <p:scale>
          <a:sx n="64" d="100"/>
          <a:sy n="64" d="100"/>
        </p:scale>
        <p:origin x="90" y="49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D6FC5B4-E4F0-4834-B652-CFD02FBE4696}" type="datetimeFigureOut">
              <a:rPr lang="fr-FR" smtClean="0"/>
              <a:t>22/06/2019</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32605F6-9DEA-4F6C-80AA-9A1C5B29F90D}" type="slidenum">
              <a:rPr lang="fr-FR" smtClean="0"/>
              <a:t>‹N°›</a:t>
            </a:fld>
            <a:endParaRPr lang="fr-FR"/>
          </a:p>
        </p:txBody>
      </p:sp>
    </p:spTree>
    <p:extLst>
      <p:ext uri="{BB962C8B-B14F-4D97-AF65-F5344CB8AC3E}">
        <p14:creationId xmlns:p14="http://schemas.microsoft.com/office/powerpoint/2010/main" val="292417206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32605F6-9DEA-4F6C-80AA-9A1C5B29F90D}" type="slidenum">
              <a:rPr lang="fr-FR" smtClean="0"/>
              <a:t>1</a:t>
            </a:fld>
            <a:endParaRPr lang="fr-FR"/>
          </a:p>
        </p:txBody>
      </p:sp>
    </p:spTree>
    <p:extLst>
      <p:ext uri="{BB962C8B-B14F-4D97-AF65-F5344CB8AC3E}">
        <p14:creationId xmlns:p14="http://schemas.microsoft.com/office/powerpoint/2010/main" val="312024716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32605F6-9DEA-4F6C-80AA-9A1C5B29F90D}" type="slidenum">
              <a:rPr lang="fr-FR" smtClean="0"/>
              <a:t>2</a:t>
            </a:fld>
            <a:endParaRPr lang="fr-FR"/>
          </a:p>
        </p:txBody>
      </p:sp>
    </p:spTree>
    <p:extLst>
      <p:ext uri="{BB962C8B-B14F-4D97-AF65-F5344CB8AC3E}">
        <p14:creationId xmlns:p14="http://schemas.microsoft.com/office/powerpoint/2010/main" val="24559080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32605F6-9DEA-4F6C-80AA-9A1C5B29F90D}" type="slidenum">
              <a:rPr lang="fr-FR" smtClean="0"/>
              <a:t>3</a:t>
            </a:fld>
            <a:endParaRPr lang="fr-FR"/>
          </a:p>
        </p:txBody>
      </p:sp>
    </p:spTree>
    <p:extLst>
      <p:ext uri="{BB962C8B-B14F-4D97-AF65-F5344CB8AC3E}">
        <p14:creationId xmlns:p14="http://schemas.microsoft.com/office/powerpoint/2010/main" val="299394754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32605F6-9DEA-4F6C-80AA-9A1C5B29F90D}" type="slidenum">
              <a:rPr lang="fr-FR" smtClean="0"/>
              <a:t>4</a:t>
            </a:fld>
            <a:endParaRPr lang="fr-FR"/>
          </a:p>
        </p:txBody>
      </p:sp>
    </p:spTree>
    <p:extLst>
      <p:ext uri="{BB962C8B-B14F-4D97-AF65-F5344CB8AC3E}">
        <p14:creationId xmlns:p14="http://schemas.microsoft.com/office/powerpoint/2010/main" val="365179454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32605F6-9DEA-4F6C-80AA-9A1C5B29F90D}" type="slidenum">
              <a:rPr lang="fr-FR" smtClean="0"/>
              <a:t>5</a:t>
            </a:fld>
            <a:endParaRPr lang="fr-FR"/>
          </a:p>
        </p:txBody>
      </p:sp>
    </p:spTree>
    <p:extLst>
      <p:ext uri="{BB962C8B-B14F-4D97-AF65-F5344CB8AC3E}">
        <p14:creationId xmlns:p14="http://schemas.microsoft.com/office/powerpoint/2010/main" val="3085912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32605F6-9DEA-4F6C-80AA-9A1C5B29F90D}" type="slidenum">
              <a:rPr lang="fr-FR" smtClean="0"/>
              <a:t>6</a:t>
            </a:fld>
            <a:endParaRPr lang="fr-FR"/>
          </a:p>
        </p:txBody>
      </p:sp>
    </p:spTree>
    <p:extLst>
      <p:ext uri="{BB962C8B-B14F-4D97-AF65-F5344CB8AC3E}">
        <p14:creationId xmlns:p14="http://schemas.microsoft.com/office/powerpoint/2010/main" val="350828799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32605F6-9DEA-4F6C-80AA-9A1C5B29F90D}" type="slidenum">
              <a:rPr lang="fr-FR" smtClean="0"/>
              <a:t>7</a:t>
            </a:fld>
            <a:endParaRPr lang="fr-FR"/>
          </a:p>
        </p:txBody>
      </p:sp>
    </p:spTree>
    <p:extLst>
      <p:ext uri="{BB962C8B-B14F-4D97-AF65-F5344CB8AC3E}">
        <p14:creationId xmlns:p14="http://schemas.microsoft.com/office/powerpoint/2010/main" val="77652534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32605F6-9DEA-4F6C-80AA-9A1C5B29F90D}" type="slidenum">
              <a:rPr lang="fr-FR" smtClean="0"/>
              <a:t>8</a:t>
            </a:fld>
            <a:endParaRPr lang="fr-FR"/>
          </a:p>
        </p:txBody>
      </p:sp>
    </p:spTree>
    <p:extLst>
      <p:ext uri="{BB962C8B-B14F-4D97-AF65-F5344CB8AC3E}">
        <p14:creationId xmlns:p14="http://schemas.microsoft.com/office/powerpoint/2010/main" val="172544533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32605F6-9DEA-4F6C-80AA-9A1C5B29F90D}" type="slidenum">
              <a:rPr lang="fr-FR" smtClean="0"/>
              <a:t>9</a:t>
            </a:fld>
            <a:endParaRPr lang="fr-FR"/>
          </a:p>
        </p:txBody>
      </p:sp>
    </p:spTree>
    <p:extLst>
      <p:ext uri="{BB962C8B-B14F-4D97-AF65-F5344CB8AC3E}">
        <p14:creationId xmlns:p14="http://schemas.microsoft.com/office/powerpoint/2010/main" val="427808522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32605F6-9DEA-4F6C-80AA-9A1C5B29F90D}" type="slidenum">
              <a:rPr lang="fr-FR" smtClean="0"/>
              <a:t>10</a:t>
            </a:fld>
            <a:endParaRPr lang="fr-FR"/>
          </a:p>
        </p:txBody>
      </p:sp>
    </p:spTree>
    <p:extLst>
      <p:ext uri="{BB962C8B-B14F-4D97-AF65-F5344CB8AC3E}">
        <p14:creationId xmlns:p14="http://schemas.microsoft.com/office/powerpoint/2010/main" val="17212321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32605F6-9DEA-4F6C-80AA-9A1C5B29F90D}" type="slidenum">
              <a:rPr lang="fr-FR" smtClean="0"/>
              <a:t>11</a:t>
            </a:fld>
            <a:endParaRPr lang="fr-FR"/>
          </a:p>
        </p:txBody>
      </p:sp>
    </p:spTree>
    <p:extLst>
      <p:ext uri="{BB962C8B-B14F-4D97-AF65-F5344CB8AC3E}">
        <p14:creationId xmlns:p14="http://schemas.microsoft.com/office/powerpoint/2010/main" val="124163666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32605F6-9DEA-4F6C-80AA-9A1C5B29F90D}" type="slidenum">
              <a:rPr lang="fr-FR" smtClean="0"/>
              <a:t>12</a:t>
            </a:fld>
            <a:endParaRPr lang="fr-FR"/>
          </a:p>
        </p:txBody>
      </p:sp>
    </p:spTree>
    <p:extLst>
      <p:ext uri="{BB962C8B-B14F-4D97-AF65-F5344CB8AC3E}">
        <p14:creationId xmlns:p14="http://schemas.microsoft.com/office/powerpoint/2010/main" val="2967829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32605F6-9DEA-4F6C-80AA-9A1C5B29F90D}" type="slidenum">
              <a:rPr lang="fr-FR" smtClean="0"/>
              <a:t>13</a:t>
            </a:fld>
            <a:endParaRPr lang="fr-FR"/>
          </a:p>
        </p:txBody>
      </p:sp>
    </p:spTree>
    <p:extLst>
      <p:ext uri="{BB962C8B-B14F-4D97-AF65-F5344CB8AC3E}">
        <p14:creationId xmlns:p14="http://schemas.microsoft.com/office/powerpoint/2010/main" val="282815333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32605F6-9DEA-4F6C-80AA-9A1C5B29F90D}" type="slidenum">
              <a:rPr lang="fr-FR" smtClean="0"/>
              <a:t>14</a:t>
            </a:fld>
            <a:endParaRPr lang="fr-FR"/>
          </a:p>
        </p:txBody>
      </p:sp>
    </p:spTree>
    <p:extLst>
      <p:ext uri="{BB962C8B-B14F-4D97-AF65-F5344CB8AC3E}">
        <p14:creationId xmlns:p14="http://schemas.microsoft.com/office/powerpoint/2010/main" val="172704582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32605F6-9DEA-4F6C-80AA-9A1C5B29F90D}" type="slidenum">
              <a:rPr lang="fr-FR" smtClean="0"/>
              <a:t>15</a:t>
            </a:fld>
            <a:endParaRPr lang="fr-FR"/>
          </a:p>
        </p:txBody>
      </p:sp>
    </p:spTree>
    <p:extLst>
      <p:ext uri="{BB962C8B-B14F-4D97-AF65-F5344CB8AC3E}">
        <p14:creationId xmlns:p14="http://schemas.microsoft.com/office/powerpoint/2010/main" val="35331004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32605F6-9DEA-4F6C-80AA-9A1C5B29F90D}" type="slidenum">
              <a:rPr lang="fr-FR" smtClean="0"/>
              <a:t>16</a:t>
            </a:fld>
            <a:endParaRPr lang="fr-FR"/>
          </a:p>
        </p:txBody>
      </p:sp>
    </p:spTree>
    <p:extLst>
      <p:ext uri="{BB962C8B-B14F-4D97-AF65-F5344CB8AC3E}">
        <p14:creationId xmlns:p14="http://schemas.microsoft.com/office/powerpoint/2010/main" val="2068111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32605F6-9DEA-4F6C-80AA-9A1C5B29F90D}" type="slidenum">
              <a:rPr lang="fr-FR" smtClean="0"/>
              <a:t>17</a:t>
            </a:fld>
            <a:endParaRPr lang="fr-FR"/>
          </a:p>
        </p:txBody>
      </p:sp>
    </p:spTree>
    <p:extLst>
      <p:ext uri="{BB962C8B-B14F-4D97-AF65-F5344CB8AC3E}">
        <p14:creationId xmlns:p14="http://schemas.microsoft.com/office/powerpoint/2010/main" val="162141073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en-US" dirty="0"/>
          </a:p>
        </p:txBody>
      </p:sp>
      <p:sp>
        <p:nvSpPr>
          <p:cNvPr id="4" name="Date Placeholder 3"/>
          <p:cNvSpPr>
            <a:spLocks noGrp="1"/>
          </p:cNvSpPr>
          <p:nvPr>
            <p:ph type="dt" sz="half" idx="10"/>
          </p:nvPr>
        </p:nvSpPr>
        <p:spPr/>
        <p:txBody>
          <a:bodyPr/>
          <a:lstStyle/>
          <a:p>
            <a:fld id="{BD95E33B-B813-4E4B-BFEB-6C6F4051EFC4}" type="datetime1">
              <a:rPr lang="fr-FR" smtClean="0"/>
              <a:t>22/06/2019</a:t>
            </a:fld>
            <a:endParaRPr lang="fr-FR"/>
          </a:p>
        </p:txBody>
      </p:sp>
      <p:sp>
        <p:nvSpPr>
          <p:cNvPr id="5" name="Footer Placeholder 4"/>
          <p:cNvSpPr>
            <a:spLocks noGrp="1"/>
          </p:cNvSpPr>
          <p:nvPr>
            <p:ph type="ftr" sz="quarter" idx="11"/>
          </p:nvPr>
        </p:nvSpPr>
        <p:spPr/>
        <p:txBody>
          <a:bodyPr/>
          <a:lstStyle/>
          <a:p>
            <a:r>
              <a:rPr lang="fr-FR" smtClean="0"/>
              <a:t>PPS Lande 2019</a:t>
            </a:r>
            <a:endParaRPr lang="fr-FR"/>
          </a:p>
        </p:txBody>
      </p:sp>
      <p:sp>
        <p:nvSpPr>
          <p:cNvPr id="6" name="Slide Number Placeholder 5"/>
          <p:cNvSpPr>
            <a:spLocks noGrp="1"/>
          </p:cNvSpPr>
          <p:nvPr>
            <p:ph type="sldNum" sz="quarter" idx="12"/>
          </p:nvPr>
        </p:nvSpPr>
        <p:spPr/>
        <p:txBody>
          <a:bodyPr/>
          <a:lstStyle/>
          <a:p>
            <a:fld id="{1EABEA5D-B9A2-4DDB-ABB7-42313A0DAE60}" type="slidenum">
              <a:rPr lang="fr-FR" smtClean="0"/>
              <a:t>‹N°›</a:t>
            </a:fld>
            <a:endParaRPr lang="fr-FR"/>
          </a:p>
        </p:txBody>
      </p:sp>
    </p:spTree>
    <p:extLst>
      <p:ext uri="{BB962C8B-B14F-4D97-AF65-F5344CB8AC3E}">
        <p14:creationId xmlns:p14="http://schemas.microsoft.com/office/powerpoint/2010/main" val="4137922888"/>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619388E7-5F38-42FE-B305-30A23894B1AB}" type="datetime1">
              <a:rPr lang="fr-FR" smtClean="0"/>
              <a:t>22/06/2019</a:t>
            </a:fld>
            <a:endParaRPr lang="fr-FR"/>
          </a:p>
        </p:txBody>
      </p:sp>
      <p:sp>
        <p:nvSpPr>
          <p:cNvPr id="5" name="Footer Placeholder 4"/>
          <p:cNvSpPr>
            <a:spLocks noGrp="1"/>
          </p:cNvSpPr>
          <p:nvPr>
            <p:ph type="ftr" sz="quarter" idx="11"/>
          </p:nvPr>
        </p:nvSpPr>
        <p:spPr/>
        <p:txBody>
          <a:bodyPr/>
          <a:lstStyle/>
          <a:p>
            <a:r>
              <a:rPr lang="fr-FR" smtClean="0"/>
              <a:t>PPS Lande 2019</a:t>
            </a:r>
            <a:endParaRPr lang="fr-FR"/>
          </a:p>
        </p:txBody>
      </p:sp>
      <p:sp>
        <p:nvSpPr>
          <p:cNvPr id="6" name="Slide Number Placeholder 5"/>
          <p:cNvSpPr>
            <a:spLocks noGrp="1"/>
          </p:cNvSpPr>
          <p:nvPr>
            <p:ph type="sldNum" sz="quarter" idx="12"/>
          </p:nvPr>
        </p:nvSpPr>
        <p:spPr/>
        <p:txBody>
          <a:bodyPr/>
          <a:lstStyle/>
          <a:p>
            <a:fld id="{1EABEA5D-B9A2-4DDB-ABB7-42313A0DAE60}" type="slidenum">
              <a:rPr lang="fr-FR" smtClean="0"/>
              <a:t>‹N°›</a:t>
            </a:fld>
            <a:endParaRPr lang="fr-FR"/>
          </a:p>
        </p:txBody>
      </p:sp>
    </p:spTree>
    <p:extLst>
      <p:ext uri="{BB962C8B-B14F-4D97-AF65-F5344CB8AC3E}">
        <p14:creationId xmlns:p14="http://schemas.microsoft.com/office/powerpoint/2010/main" val="1676454148"/>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Date Placeholder 3"/>
          <p:cNvSpPr>
            <a:spLocks noGrp="1"/>
          </p:cNvSpPr>
          <p:nvPr>
            <p:ph type="dt" sz="half" idx="10"/>
          </p:nvPr>
        </p:nvSpPr>
        <p:spPr/>
        <p:txBody>
          <a:bodyPr/>
          <a:lstStyle/>
          <a:p>
            <a:fld id="{57FEA6C5-2EFE-496B-90BF-154A00E3B0F6}" type="datetime1">
              <a:rPr lang="fr-FR" smtClean="0"/>
              <a:t>22/06/2019</a:t>
            </a:fld>
            <a:endParaRPr lang="fr-FR"/>
          </a:p>
        </p:txBody>
      </p:sp>
      <p:sp>
        <p:nvSpPr>
          <p:cNvPr id="5" name="Footer Placeholder 4"/>
          <p:cNvSpPr>
            <a:spLocks noGrp="1"/>
          </p:cNvSpPr>
          <p:nvPr>
            <p:ph type="ftr" sz="quarter" idx="11"/>
          </p:nvPr>
        </p:nvSpPr>
        <p:spPr/>
        <p:txBody>
          <a:bodyPr/>
          <a:lstStyle/>
          <a:p>
            <a:r>
              <a:rPr lang="fr-FR" smtClean="0"/>
              <a:t>PPS Lande 2019</a:t>
            </a:r>
            <a:endParaRPr lang="fr-FR"/>
          </a:p>
        </p:txBody>
      </p:sp>
      <p:sp>
        <p:nvSpPr>
          <p:cNvPr id="6" name="Slide Number Placeholder 5"/>
          <p:cNvSpPr>
            <a:spLocks noGrp="1"/>
          </p:cNvSpPr>
          <p:nvPr>
            <p:ph type="sldNum" sz="quarter" idx="12"/>
          </p:nvPr>
        </p:nvSpPr>
        <p:spPr/>
        <p:txBody>
          <a:bodyPr/>
          <a:lstStyle/>
          <a:p>
            <a:fld id="{1EABEA5D-B9A2-4DDB-ABB7-42313A0DAE60}" type="slidenum">
              <a:rPr lang="fr-FR" smtClean="0"/>
              <a:t>‹N°›</a:t>
            </a:fld>
            <a:endParaRPr lang="fr-FR"/>
          </a:p>
        </p:txBody>
      </p:sp>
    </p:spTree>
    <p:extLst>
      <p:ext uri="{BB962C8B-B14F-4D97-AF65-F5344CB8AC3E}">
        <p14:creationId xmlns:p14="http://schemas.microsoft.com/office/powerpoint/2010/main" val="3383586007"/>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Date Placeholder 4"/>
          <p:cNvSpPr>
            <a:spLocks noGrp="1"/>
          </p:cNvSpPr>
          <p:nvPr>
            <p:ph type="dt" sz="half" idx="10"/>
          </p:nvPr>
        </p:nvSpPr>
        <p:spPr/>
        <p:txBody>
          <a:bodyPr/>
          <a:lstStyle/>
          <a:p>
            <a:fld id="{CE49EA9F-6CB8-4ABC-A477-FAE4B9576B41}" type="datetime1">
              <a:rPr lang="fr-FR" smtClean="0"/>
              <a:t>22/06/2019</a:t>
            </a:fld>
            <a:endParaRPr lang="fr-FR"/>
          </a:p>
        </p:txBody>
      </p:sp>
      <p:sp>
        <p:nvSpPr>
          <p:cNvPr id="6" name="Footer Placeholder 5"/>
          <p:cNvSpPr>
            <a:spLocks noGrp="1"/>
          </p:cNvSpPr>
          <p:nvPr>
            <p:ph type="ftr" sz="quarter" idx="11"/>
          </p:nvPr>
        </p:nvSpPr>
        <p:spPr/>
        <p:txBody>
          <a:bodyPr/>
          <a:lstStyle/>
          <a:p>
            <a:r>
              <a:rPr lang="fr-FR" smtClean="0"/>
              <a:t>PPS Lande 2019</a:t>
            </a:r>
            <a:endParaRPr lang="fr-FR"/>
          </a:p>
        </p:txBody>
      </p:sp>
      <p:sp>
        <p:nvSpPr>
          <p:cNvPr id="7" name="Slide Number Placeholder 6"/>
          <p:cNvSpPr>
            <a:spLocks noGrp="1"/>
          </p:cNvSpPr>
          <p:nvPr>
            <p:ph type="sldNum" sz="quarter" idx="12"/>
          </p:nvPr>
        </p:nvSpPr>
        <p:spPr/>
        <p:txBody>
          <a:bodyPr/>
          <a:lstStyle/>
          <a:p>
            <a:fld id="{1EABEA5D-B9A2-4DDB-ABB7-42313A0DAE60}" type="slidenum">
              <a:rPr lang="fr-FR" smtClean="0"/>
              <a:t>‹N°›</a:t>
            </a:fld>
            <a:endParaRPr lang="fr-FR"/>
          </a:p>
        </p:txBody>
      </p:sp>
    </p:spTree>
    <p:extLst>
      <p:ext uri="{BB962C8B-B14F-4D97-AF65-F5344CB8AC3E}">
        <p14:creationId xmlns:p14="http://schemas.microsoft.com/office/powerpoint/2010/main" val="741702185"/>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fr-FR" smtClean="0"/>
              <a:t>Modifiez le style du titre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Content Placeholder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Content Placeholder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7" name="Date Placeholder 6"/>
          <p:cNvSpPr>
            <a:spLocks noGrp="1"/>
          </p:cNvSpPr>
          <p:nvPr>
            <p:ph type="dt" sz="half" idx="10"/>
          </p:nvPr>
        </p:nvSpPr>
        <p:spPr/>
        <p:txBody>
          <a:bodyPr/>
          <a:lstStyle/>
          <a:p>
            <a:fld id="{B7CBC8D6-145B-475C-BA87-B3242FB453D6}" type="datetime1">
              <a:rPr lang="fr-FR" smtClean="0"/>
              <a:t>22/06/2019</a:t>
            </a:fld>
            <a:endParaRPr lang="fr-FR"/>
          </a:p>
        </p:txBody>
      </p:sp>
      <p:sp>
        <p:nvSpPr>
          <p:cNvPr id="8" name="Footer Placeholder 7"/>
          <p:cNvSpPr>
            <a:spLocks noGrp="1"/>
          </p:cNvSpPr>
          <p:nvPr>
            <p:ph type="ftr" sz="quarter" idx="11"/>
          </p:nvPr>
        </p:nvSpPr>
        <p:spPr/>
        <p:txBody>
          <a:bodyPr/>
          <a:lstStyle/>
          <a:p>
            <a:r>
              <a:rPr lang="fr-FR" smtClean="0"/>
              <a:t>PPS Lande 2019</a:t>
            </a:r>
            <a:endParaRPr lang="fr-FR"/>
          </a:p>
        </p:txBody>
      </p:sp>
      <p:sp>
        <p:nvSpPr>
          <p:cNvPr id="9" name="Slide Number Placeholder 8"/>
          <p:cNvSpPr>
            <a:spLocks noGrp="1"/>
          </p:cNvSpPr>
          <p:nvPr>
            <p:ph type="sldNum" sz="quarter" idx="12"/>
          </p:nvPr>
        </p:nvSpPr>
        <p:spPr/>
        <p:txBody>
          <a:bodyPr/>
          <a:lstStyle/>
          <a:p>
            <a:fld id="{1EABEA5D-B9A2-4DDB-ABB7-42313A0DAE60}" type="slidenum">
              <a:rPr lang="fr-FR" smtClean="0"/>
              <a:t>‹N°›</a:t>
            </a:fld>
            <a:endParaRPr lang="fr-FR"/>
          </a:p>
        </p:txBody>
      </p:sp>
    </p:spTree>
    <p:extLst>
      <p:ext uri="{BB962C8B-B14F-4D97-AF65-F5344CB8AC3E}">
        <p14:creationId xmlns:p14="http://schemas.microsoft.com/office/powerpoint/2010/main" val="904034516"/>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Date Placeholder 2"/>
          <p:cNvSpPr>
            <a:spLocks noGrp="1"/>
          </p:cNvSpPr>
          <p:nvPr>
            <p:ph type="dt" sz="half" idx="10"/>
          </p:nvPr>
        </p:nvSpPr>
        <p:spPr/>
        <p:txBody>
          <a:bodyPr/>
          <a:lstStyle/>
          <a:p>
            <a:fld id="{D6C6A50A-6FF9-44CD-A549-08D3EF2193AA}" type="datetime1">
              <a:rPr lang="fr-FR" smtClean="0"/>
              <a:t>22/06/2019</a:t>
            </a:fld>
            <a:endParaRPr lang="fr-FR"/>
          </a:p>
        </p:txBody>
      </p:sp>
      <p:sp>
        <p:nvSpPr>
          <p:cNvPr id="4" name="Footer Placeholder 3"/>
          <p:cNvSpPr>
            <a:spLocks noGrp="1"/>
          </p:cNvSpPr>
          <p:nvPr>
            <p:ph type="ftr" sz="quarter" idx="11"/>
          </p:nvPr>
        </p:nvSpPr>
        <p:spPr/>
        <p:txBody>
          <a:bodyPr/>
          <a:lstStyle/>
          <a:p>
            <a:r>
              <a:rPr lang="fr-FR" smtClean="0"/>
              <a:t>PPS Lande 2019</a:t>
            </a:r>
            <a:endParaRPr lang="fr-FR"/>
          </a:p>
        </p:txBody>
      </p:sp>
      <p:sp>
        <p:nvSpPr>
          <p:cNvPr id="5" name="Slide Number Placeholder 4"/>
          <p:cNvSpPr>
            <a:spLocks noGrp="1"/>
          </p:cNvSpPr>
          <p:nvPr>
            <p:ph type="sldNum" sz="quarter" idx="12"/>
          </p:nvPr>
        </p:nvSpPr>
        <p:spPr/>
        <p:txBody>
          <a:bodyPr/>
          <a:lstStyle/>
          <a:p>
            <a:fld id="{1EABEA5D-B9A2-4DDB-ABB7-42313A0DAE60}" type="slidenum">
              <a:rPr lang="fr-FR" smtClean="0"/>
              <a:t>‹N°›</a:t>
            </a:fld>
            <a:endParaRPr lang="fr-FR"/>
          </a:p>
        </p:txBody>
      </p:sp>
    </p:spTree>
    <p:extLst>
      <p:ext uri="{BB962C8B-B14F-4D97-AF65-F5344CB8AC3E}">
        <p14:creationId xmlns:p14="http://schemas.microsoft.com/office/powerpoint/2010/main" val="912599640"/>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A99F264-3FE6-407E-B926-28BAA62D095C}" type="datetime1">
              <a:rPr lang="fr-FR" smtClean="0"/>
              <a:t>22/06/2019</a:t>
            </a:fld>
            <a:endParaRPr lang="fr-FR"/>
          </a:p>
        </p:txBody>
      </p:sp>
      <p:sp>
        <p:nvSpPr>
          <p:cNvPr id="3" name="Footer Placeholder 2"/>
          <p:cNvSpPr>
            <a:spLocks noGrp="1"/>
          </p:cNvSpPr>
          <p:nvPr>
            <p:ph type="ftr" sz="quarter" idx="11"/>
          </p:nvPr>
        </p:nvSpPr>
        <p:spPr/>
        <p:txBody>
          <a:bodyPr/>
          <a:lstStyle/>
          <a:p>
            <a:r>
              <a:rPr lang="fr-FR" smtClean="0"/>
              <a:t>PPS Lande 2019</a:t>
            </a:r>
            <a:endParaRPr lang="fr-FR"/>
          </a:p>
        </p:txBody>
      </p:sp>
      <p:sp>
        <p:nvSpPr>
          <p:cNvPr id="4" name="Slide Number Placeholder 3"/>
          <p:cNvSpPr>
            <a:spLocks noGrp="1"/>
          </p:cNvSpPr>
          <p:nvPr>
            <p:ph type="sldNum" sz="quarter" idx="12"/>
          </p:nvPr>
        </p:nvSpPr>
        <p:spPr/>
        <p:txBody>
          <a:bodyPr/>
          <a:lstStyle/>
          <a:p>
            <a:fld id="{1EABEA5D-B9A2-4DDB-ABB7-42313A0DAE60}" type="slidenum">
              <a:rPr lang="fr-FR" smtClean="0"/>
              <a:t>‹N°›</a:t>
            </a:fld>
            <a:endParaRPr lang="fr-FR"/>
          </a:p>
        </p:txBody>
      </p:sp>
    </p:spTree>
    <p:extLst>
      <p:ext uri="{BB962C8B-B14F-4D97-AF65-F5344CB8AC3E}">
        <p14:creationId xmlns:p14="http://schemas.microsoft.com/office/powerpoint/2010/main" val="2635369712"/>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FB276765-70CA-430D-8572-0AA6A397F851}" type="datetime1">
              <a:rPr lang="fr-FR" smtClean="0"/>
              <a:t>22/06/2019</a:t>
            </a:fld>
            <a:endParaRPr lang="fr-FR"/>
          </a:p>
        </p:txBody>
      </p:sp>
      <p:sp>
        <p:nvSpPr>
          <p:cNvPr id="6" name="Footer Placeholder 5"/>
          <p:cNvSpPr>
            <a:spLocks noGrp="1"/>
          </p:cNvSpPr>
          <p:nvPr>
            <p:ph type="ftr" sz="quarter" idx="11"/>
          </p:nvPr>
        </p:nvSpPr>
        <p:spPr/>
        <p:txBody>
          <a:bodyPr/>
          <a:lstStyle/>
          <a:p>
            <a:r>
              <a:rPr lang="fr-FR" smtClean="0"/>
              <a:t>PPS Lande 2019</a:t>
            </a:r>
            <a:endParaRPr lang="fr-FR"/>
          </a:p>
        </p:txBody>
      </p:sp>
      <p:sp>
        <p:nvSpPr>
          <p:cNvPr id="7" name="Slide Number Placeholder 6"/>
          <p:cNvSpPr>
            <a:spLocks noGrp="1"/>
          </p:cNvSpPr>
          <p:nvPr>
            <p:ph type="sldNum" sz="quarter" idx="12"/>
          </p:nvPr>
        </p:nvSpPr>
        <p:spPr/>
        <p:txBody>
          <a:bodyPr/>
          <a:lstStyle/>
          <a:p>
            <a:fld id="{1EABEA5D-B9A2-4DDB-ABB7-42313A0DAE60}" type="slidenum">
              <a:rPr lang="fr-FR" smtClean="0"/>
              <a:t>‹N°›</a:t>
            </a:fld>
            <a:endParaRPr lang="fr-FR"/>
          </a:p>
        </p:txBody>
      </p:sp>
    </p:spTree>
    <p:extLst>
      <p:ext uri="{BB962C8B-B14F-4D97-AF65-F5344CB8AC3E}">
        <p14:creationId xmlns:p14="http://schemas.microsoft.com/office/powerpoint/2010/main" val="719305713"/>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fr-FR" smtClean="0"/>
              <a:t>Cliquez sur l'icône pour ajouter une image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87D57471-5FC8-4899-8430-417B7E19D7CD}" type="datetime1">
              <a:rPr lang="fr-FR" smtClean="0"/>
              <a:t>22/06/2019</a:t>
            </a:fld>
            <a:endParaRPr lang="fr-FR"/>
          </a:p>
        </p:txBody>
      </p:sp>
      <p:sp>
        <p:nvSpPr>
          <p:cNvPr id="6" name="Footer Placeholder 5"/>
          <p:cNvSpPr>
            <a:spLocks noGrp="1"/>
          </p:cNvSpPr>
          <p:nvPr>
            <p:ph type="ftr" sz="quarter" idx="11"/>
          </p:nvPr>
        </p:nvSpPr>
        <p:spPr/>
        <p:txBody>
          <a:bodyPr/>
          <a:lstStyle/>
          <a:p>
            <a:r>
              <a:rPr lang="fr-FR" smtClean="0"/>
              <a:t>PPS Lande 2019</a:t>
            </a:r>
            <a:endParaRPr lang="fr-FR"/>
          </a:p>
        </p:txBody>
      </p:sp>
      <p:sp>
        <p:nvSpPr>
          <p:cNvPr id="7" name="Slide Number Placeholder 6"/>
          <p:cNvSpPr>
            <a:spLocks noGrp="1"/>
          </p:cNvSpPr>
          <p:nvPr>
            <p:ph type="sldNum" sz="quarter" idx="12"/>
          </p:nvPr>
        </p:nvSpPr>
        <p:spPr/>
        <p:txBody>
          <a:bodyPr/>
          <a:lstStyle/>
          <a:p>
            <a:fld id="{1EABEA5D-B9A2-4DDB-ABB7-42313A0DAE60}" type="slidenum">
              <a:rPr lang="fr-FR" smtClean="0"/>
              <a:t>‹N°›</a:t>
            </a:fld>
            <a:endParaRPr lang="fr-FR"/>
          </a:p>
        </p:txBody>
      </p:sp>
    </p:spTree>
    <p:extLst>
      <p:ext uri="{BB962C8B-B14F-4D97-AF65-F5344CB8AC3E}">
        <p14:creationId xmlns:p14="http://schemas.microsoft.com/office/powerpoint/2010/main" val="2194279046"/>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Vertical Text Placeholder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757482F8-C462-49D5-BDCC-AE0E11DC848E}" type="datetime1">
              <a:rPr lang="fr-FR" smtClean="0"/>
              <a:t>22/06/2019</a:t>
            </a:fld>
            <a:endParaRPr lang="fr-FR"/>
          </a:p>
        </p:txBody>
      </p:sp>
      <p:sp>
        <p:nvSpPr>
          <p:cNvPr id="5" name="Footer Placeholder 4"/>
          <p:cNvSpPr>
            <a:spLocks noGrp="1"/>
          </p:cNvSpPr>
          <p:nvPr>
            <p:ph type="ftr" sz="quarter" idx="11"/>
          </p:nvPr>
        </p:nvSpPr>
        <p:spPr/>
        <p:txBody>
          <a:bodyPr/>
          <a:lstStyle/>
          <a:p>
            <a:r>
              <a:rPr lang="fr-FR" smtClean="0"/>
              <a:t>PPS Lande 2019</a:t>
            </a:r>
            <a:endParaRPr lang="fr-FR"/>
          </a:p>
        </p:txBody>
      </p:sp>
      <p:sp>
        <p:nvSpPr>
          <p:cNvPr id="6" name="Slide Number Placeholder 5"/>
          <p:cNvSpPr>
            <a:spLocks noGrp="1"/>
          </p:cNvSpPr>
          <p:nvPr>
            <p:ph type="sldNum" sz="quarter" idx="12"/>
          </p:nvPr>
        </p:nvSpPr>
        <p:spPr/>
        <p:txBody>
          <a:bodyPr/>
          <a:lstStyle/>
          <a:p>
            <a:fld id="{1EABEA5D-B9A2-4DDB-ABB7-42313A0DAE60}" type="slidenum">
              <a:rPr lang="fr-FR" smtClean="0"/>
              <a:t>‹N°›</a:t>
            </a:fld>
            <a:endParaRPr lang="fr-FR"/>
          </a:p>
        </p:txBody>
      </p:sp>
    </p:spTree>
    <p:extLst>
      <p:ext uri="{BB962C8B-B14F-4D97-AF65-F5344CB8AC3E}">
        <p14:creationId xmlns:p14="http://schemas.microsoft.com/office/powerpoint/2010/main" val="887081430"/>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fr-FR" smtClean="0"/>
              <a:t>Modifiez le style du titre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1F819D19-D466-4921-96F4-828F730D3575}" type="datetime1">
              <a:rPr lang="fr-FR" smtClean="0"/>
              <a:t>22/06/2019</a:t>
            </a:fld>
            <a:endParaRPr lang="fr-FR"/>
          </a:p>
        </p:txBody>
      </p:sp>
      <p:sp>
        <p:nvSpPr>
          <p:cNvPr id="5" name="Footer Placeholder 4"/>
          <p:cNvSpPr>
            <a:spLocks noGrp="1"/>
          </p:cNvSpPr>
          <p:nvPr>
            <p:ph type="ftr" sz="quarter" idx="11"/>
          </p:nvPr>
        </p:nvSpPr>
        <p:spPr/>
        <p:txBody>
          <a:bodyPr/>
          <a:lstStyle/>
          <a:p>
            <a:r>
              <a:rPr lang="fr-FR" smtClean="0"/>
              <a:t>PPS Lande 2019</a:t>
            </a:r>
            <a:endParaRPr lang="fr-FR"/>
          </a:p>
        </p:txBody>
      </p:sp>
      <p:sp>
        <p:nvSpPr>
          <p:cNvPr id="6" name="Slide Number Placeholder 5"/>
          <p:cNvSpPr>
            <a:spLocks noGrp="1"/>
          </p:cNvSpPr>
          <p:nvPr>
            <p:ph type="sldNum" sz="quarter" idx="12"/>
          </p:nvPr>
        </p:nvSpPr>
        <p:spPr/>
        <p:txBody>
          <a:bodyPr/>
          <a:lstStyle/>
          <a:p>
            <a:fld id="{1EABEA5D-B9A2-4DDB-ABB7-42313A0DAE60}" type="slidenum">
              <a:rPr lang="fr-FR" smtClean="0"/>
              <a:t>‹N°›</a:t>
            </a:fld>
            <a:endParaRPr lang="fr-FR"/>
          </a:p>
        </p:txBody>
      </p:sp>
    </p:spTree>
    <p:extLst>
      <p:ext uri="{BB962C8B-B14F-4D97-AF65-F5344CB8AC3E}">
        <p14:creationId xmlns:p14="http://schemas.microsoft.com/office/powerpoint/2010/main" val="4262425325"/>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2A3FF36-F7BA-4AEC-90E7-1F4E61BBB94D}" type="datetime1">
              <a:rPr lang="fr-FR" smtClean="0"/>
              <a:t>22/06/2019</a:t>
            </a:fld>
            <a:endParaRPr lang="fr-F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2019</a:t>
            </a:r>
            <a:endParaRPr lang="fr-F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EABEA5D-B9A2-4DDB-ABB7-42313A0DAE60}" type="slidenum">
              <a:rPr lang="fr-FR" smtClean="0"/>
              <a:t>‹N°›</a:t>
            </a:fld>
            <a:endParaRPr lang="fr-FR"/>
          </a:p>
        </p:txBody>
      </p:sp>
    </p:spTree>
    <p:extLst>
      <p:ext uri="{BB962C8B-B14F-4D97-AF65-F5344CB8AC3E}">
        <p14:creationId xmlns:p14="http://schemas.microsoft.com/office/powerpoint/2010/main" val="3313519247"/>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2.png"/><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7.xml"/><Relationship Id="rId1" Type="http://schemas.openxmlformats.org/officeDocument/2006/relationships/slideLayout" Target="../slideLayouts/slideLayout1.xml"/><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Image 10"/>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449705" y="412629"/>
            <a:ext cx="11287593" cy="6021894"/>
          </a:xfrm>
          <a:prstGeom prst="rect">
            <a:avLst/>
          </a:prstGeom>
        </p:spPr>
      </p:pic>
      <p:sp>
        <p:nvSpPr>
          <p:cNvPr id="4" name="Rectangle 3"/>
          <p:cNvSpPr/>
          <p:nvPr/>
        </p:nvSpPr>
        <p:spPr>
          <a:xfrm>
            <a:off x="224852" y="224852"/>
            <a:ext cx="11725848" cy="6379148"/>
          </a:xfrm>
          <a:prstGeom prst="rect">
            <a:avLst/>
          </a:prstGeom>
          <a:noFill/>
          <a:ln w="406400">
            <a:gradFill flip="none" rotWithShape="1">
              <a:gsLst>
                <a:gs pos="87000">
                  <a:srgbClr val="FFFF00"/>
                </a:gs>
                <a:gs pos="92000">
                  <a:schemeClr val="accent2">
                    <a:lumMod val="95000"/>
                    <a:lumOff val="5000"/>
                  </a:schemeClr>
                </a:gs>
                <a:gs pos="100000">
                  <a:schemeClr val="accent2">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5" name="Image 4"/>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1441300" y="198493"/>
            <a:ext cx="9309399" cy="6248942"/>
          </a:xfrm>
          <a:prstGeom prst="rect">
            <a:avLst/>
          </a:prstGeom>
        </p:spPr>
      </p:pic>
      <p:sp>
        <p:nvSpPr>
          <p:cNvPr id="6" name="Espace réservé de la date 5"/>
          <p:cNvSpPr>
            <a:spLocks noGrp="1"/>
          </p:cNvSpPr>
          <p:nvPr>
            <p:ph type="dt" sz="half" idx="10"/>
          </p:nvPr>
        </p:nvSpPr>
        <p:spPr>
          <a:xfrm>
            <a:off x="816027" y="6512719"/>
            <a:ext cx="2743200" cy="365125"/>
          </a:xfrm>
        </p:spPr>
        <p:txBody>
          <a:bodyPr/>
          <a:lstStyle/>
          <a:p>
            <a:fld id="{ECFBAC23-CBBA-48BC-854A-396EDD6C022E}" type="datetime1">
              <a:rPr lang="fr-FR" sz="1400" b="1" smtClean="0">
                <a:solidFill>
                  <a:srgbClr val="FF0000"/>
                </a:solidFill>
              </a:rPr>
              <a:t>22/06/2019</a:t>
            </a:fld>
            <a:endParaRPr lang="fr-FR" b="1" dirty="0">
              <a:solidFill>
                <a:srgbClr val="FF0000"/>
              </a:solidFill>
            </a:endParaRPr>
          </a:p>
        </p:txBody>
      </p:sp>
      <p:sp>
        <p:nvSpPr>
          <p:cNvPr id="7" name="Espace réservé du pied de page 6"/>
          <p:cNvSpPr>
            <a:spLocks noGrp="1"/>
          </p:cNvSpPr>
          <p:nvPr>
            <p:ph type="ftr" sz="quarter" idx="11"/>
          </p:nvPr>
        </p:nvSpPr>
        <p:spPr>
          <a:xfrm>
            <a:off x="4038600" y="6421437"/>
            <a:ext cx="4114800" cy="365125"/>
          </a:xfrm>
        </p:spPr>
        <p:txBody>
          <a:bodyPr/>
          <a:lstStyle/>
          <a:p>
            <a:r>
              <a:rPr lang="fr-FR" sz="1600" b="1" dirty="0" smtClean="0">
                <a:solidFill>
                  <a:srgbClr val="FF0000"/>
                </a:solidFill>
              </a:rPr>
              <a:t>PPS Lande 2019</a:t>
            </a:r>
            <a:endParaRPr lang="fr-FR" sz="1600" b="1" dirty="0">
              <a:solidFill>
                <a:srgbClr val="FF0000"/>
              </a:solidFill>
            </a:endParaRPr>
          </a:p>
        </p:txBody>
      </p:sp>
      <p:sp>
        <p:nvSpPr>
          <p:cNvPr id="8" name="Espace réservé du numéro de diapositive 7"/>
          <p:cNvSpPr>
            <a:spLocks noGrp="1"/>
          </p:cNvSpPr>
          <p:nvPr>
            <p:ph type="sldNum" sz="quarter" idx="12"/>
          </p:nvPr>
        </p:nvSpPr>
        <p:spPr>
          <a:xfrm>
            <a:off x="8666998" y="6447435"/>
            <a:ext cx="2743200" cy="365125"/>
          </a:xfrm>
        </p:spPr>
        <p:txBody>
          <a:bodyPr/>
          <a:lstStyle/>
          <a:p>
            <a:fld id="{1EABEA5D-B9A2-4DDB-ABB7-42313A0DAE60}" type="slidenum">
              <a:rPr lang="fr-FR" sz="1600" b="1" smtClean="0">
                <a:solidFill>
                  <a:srgbClr val="FF0000"/>
                </a:solidFill>
              </a:rPr>
              <a:t>1</a:t>
            </a:fld>
            <a:endParaRPr lang="fr-FR" sz="1600" b="1" dirty="0">
              <a:solidFill>
                <a:srgbClr val="FF0000"/>
              </a:solidFill>
            </a:endParaRPr>
          </a:p>
        </p:txBody>
      </p:sp>
      <p:sp>
        <p:nvSpPr>
          <p:cNvPr id="9" name="Rectangle 8"/>
          <p:cNvSpPr/>
          <p:nvPr/>
        </p:nvSpPr>
        <p:spPr>
          <a:xfrm>
            <a:off x="2284540" y="-137852"/>
            <a:ext cx="7622920" cy="646331"/>
          </a:xfrm>
          <a:prstGeom prst="rect">
            <a:avLst/>
          </a:prstGeom>
          <a:noFill/>
        </p:spPr>
        <p:txBody>
          <a:bodyPr wrap="none" lIns="91440" tIns="45720" rIns="91440" bIns="45720">
            <a:spAutoFit/>
          </a:bodyPr>
          <a:lstStyle/>
          <a:p>
            <a:pPr algn="ctr"/>
            <a:r>
              <a:rPr lang="fr-FR" sz="3600" b="1" dirty="0" smtClean="0">
                <a:ln w="0">
                  <a:solidFill>
                    <a:sysClr val="windowText" lastClr="000000"/>
                  </a:solidFill>
                </a:ln>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600" b="1" cap="none" spc="0" dirty="0">
              <a:ln w="0">
                <a:solidFill>
                  <a:sysClr val="windowText" lastClr="000000"/>
                </a:solidFill>
              </a:ln>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10" name="Rectangle 9"/>
          <p:cNvSpPr/>
          <p:nvPr/>
        </p:nvSpPr>
        <p:spPr>
          <a:xfrm>
            <a:off x="780521" y="1327901"/>
            <a:ext cx="10614509" cy="4339650"/>
          </a:xfrm>
          <a:prstGeom prst="rect">
            <a:avLst/>
          </a:prstGeom>
          <a:noFill/>
        </p:spPr>
        <p:txBody>
          <a:bodyPr wrap="none" lIns="91440" tIns="45720" rIns="91440" bIns="45720">
            <a:spAutoFit/>
          </a:bodyPr>
          <a:lstStyle/>
          <a:p>
            <a:pPr algn="ctr"/>
            <a:r>
              <a:rPr lang="fr-FR" sz="13800" b="1" dirty="0" smtClean="0">
                <a:ln w="0">
                  <a:solidFill>
                    <a:sysClr val="windowText" lastClr="000000"/>
                  </a:solidFill>
                </a:ln>
                <a:effectLst>
                  <a:outerShdw blurRad="38100" dist="19050" dir="2700000" algn="tl" rotWithShape="0">
                    <a:schemeClr val="dk1">
                      <a:alpha val="40000"/>
                    </a:schemeClr>
                  </a:outerShdw>
                </a:effectLst>
                <a:latin typeface="Brush Script MT" panose="03060802040406070304" pitchFamily="66" charset="0"/>
              </a:rPr>
              <a:t>Femme Généreuse </a:t>
            </a:r>
          </a:p>
          <a:p>
            <a:pPr algn="ctr"/>
            <a:r>
              <a:rPr lang="fr-FR" sz="13800" b="1" dirty="0" smtClean="0">
                <a:ln w="0">
                  <a:solidFill>
                    <a:sysClr val="windowText" lastClr="000000"/>
                  </a:solidFill>
                </a:ln>
                <a:effectLst>
                  <a:outerShdw blurRad="38100" dist="19050" dir="2700000" algn="tl" rotWithShape="0">
                    <a:schemeClr val="dk1">
                      <a:alpha val="40000"/>
                    </a:schemeClr>
                  </a:outerShdw>
                </a:effectLst>
                <a:latin typeface="Brush Script MT" panose="03060802040406070304" pitchFamily="66" charset="0"/>
              </a:rPr>
              <a:t>par Lande N°1</a:t>
            </a:r>
            <a:endParaRPr lang="fr-FR" sz="13800" b="1" cap="none" spc="0" dirty="0">
              <a:ln w="0">
                <a:solidFill>
                  <a:sysClr val="windowText" lastClr="000000"/>
                </a:solidFill>
              </a:ln>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Tree>
    <p:extLst>
      <p:ext uri="{BB962C8B-B14F-4D97-AF65-F5344CB8AC3E}">
        <p14:creationId xmlns:p14="http://schemas.microsoft.com/office/powerpoint/2010/main" val="4169294945"/>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p:sndAc>
          <p:stSnd loop="1">
            <p:snd r:embed="rId3" name="Couchers de soleil - Cl. P .. 21 03 2011_001.wav"/>
          </p:stSnd>
        </p:sndAc>
      </p:transition>
    </mc:Choice>
    <mc:Fallback>
      <p:transition spd="slow" advTm="13000">
        <p:fade/>
        <p:sndAc>
          <p:stSnd loop="1">
            <p:snd r:embed="rId3" name="Couchers de soleil - Cl. P .. 21 03 2011_001.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9">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9">
                                            <p:txEl>
                                              <p:pRg st="0" end="0"/>
                                            </p:txEl>
                                          </p:spTgt>
                                        </p:tgtEl>
                                        <p:attrNameLst>
                                          <p:attrName>ppt_w</p:attrName>
                                        </p:attrNameLst>
                                      </p:cBhvr>
                                    </p:anim>
                                    <p:anim by="(#ppt_w*0.50)" calcmode="lin" valueType="num">
                                      <p:cBhvr>
                                        <p:cTn id="8" dur="500" decel="50000" autoRev="1" fill="hold">
                                          <p:stCondLst>
                                            <p:cond delay="0"/>
                                          </p:stCondLst>
                                        </p:cTn>
                                        <p:tgtEl>
                                          <p:spTgt spid="9">
                                            <p:txEl>
                                              <p:pRg st="0" end="0"/>
                                            </p:txEl>
                                          </p:spTgt>
                                        </p:tgtEl>
                                        <p:attrNameLst>
                                          <p:attrName>ppt_x</p:attrName>
                                        </p:attrNameLst>
                                      </p:cBhvr>
                                    </p:anim>
                                    <p:anim from="(-#ppt_h/2)" to="(#ppt_y)" calcmode="lin" valueType="num">
                                      <p:cBhvr>
                                        <p:cTn id="9" dur="1000" fill="hold">
                                          <p:stCondLst>
                                            <p:cond delay="0"/>
                                          </p:stCondLst>
                                        </p:cTn>
                                        <p:tgtEl>
                                          <p:spTgt spid="9">
                                            <p:txEl>
                                              <p:pRg st="0" end="0"/>
                                            </p:txEl>
                                          </p:spTgt>
                                        </p:tgtEl>
                                        <p:attrNameLst>
                                          <p:attrName>ppt_y</p:attrName>
                                        </p:attrNameLst>
                                      </p:cBhvr>
                                    </p:anim>
                                    <p:animRot by="21600000">
                                      <p:cBhvr>
                                        <p:cTn id="10" dur="1000" fill="hold">
                                          <p:stCondLst>
                                            <p:cond delay="0"/>
                                          </p:stCondLst>
                                        </p:cTn>
                                        <p:tgtEl>
                                          <p:spTgt spid="9">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45" presetClass="entr" presetSubtype="0" fill="hold" nodeType="click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fade">
                                      <p:cBhvr>
                                        <p:cTn id="15" dur="2000"/>
                                        <p:tgtEl>
                                          <p:spTgt spid="5"/>
                                        </p:tgtEl>
                                      </p:cBhvr>
                                    </p:animEffect>
                                    <p:anim calcmode="lin" valueType="num">
                                      <p:cBhvr>
                                        <p:cTn id="16" dur="2000" fill="hold"/>
                                        <p:tgtEl>
                                          <p:spTgt spid="5"/>
                                        </p:tgtEl>
                                        <p:attrNameLst>
                                          <p:attrName>ppt_w</p:attrName>
                                        </p:attrNameLst>
                                      </p:cBhvr>
                                      <p:tavLst>
                                        <p:tav tm="0" fmla="#ppt_w*sin(2.5*pi*$)">
                                          <p:val>
                                            <p:fltVal val="0"/>
                                          </p:val>
                                        </p:tav>
                                        <p:tav tm="100000">
                                          <p:val>
                                            <p:fltVal val="1"/>
                                          </p:val>
                                        </p:tav>
                                      </p:tavLst>
                                    </p:anim>
                                    <p:anim calcmode="lin" valueType="num">
                                      <p:cBhvr>
                                        <p:cTn id="17" dur="2000" fill="hold"/>
                                        <p:tgtEl>
                                          <p:spTgt spid="5"/>
                                        </p:tgtEl>
                                        <p:attrNameLst>
                                          <p:attrName>ppt_h</p:attrName>
                                        </p:attrNameLst>
                                      </p:cBhvr>
                                      <p:tavLst>
                                        <p:tav tm="0">
                                          <p:val>
                                            <p:strVal val="#ppt_h"/>
                                          </p:val>
                                        </p:tav>
                                        <p:tav tm="100000">
                                          <p:val>
                                            <p:strVal val="#ppt_h"/>
                                          </p:val>
                                        </p:tav>
                                      </p:tavLst>
                                    </p:anim>
                                  </p:childTnLst>
                                </p:cTn>
                              </p:par>
                            </p:childTnLst>
                          </p:cTn>
                        </p:par>
                      </p:childTnLst>
                    </p:cTn>
                  </p:par>
                  <p:par>
                    <p:cTn id="18" fill="hold">
                      <p:stCondLst>
                        <p:cond delay="indefinite"/>
                      </p:stCondLst>
                      <p:childTnLst>
                        <p:par>
                          <p:cTn id="19" fill="hold">
                            <p:stCondLst>
                              <p:cond delay="0"/>
                            </p:stCondLst>
                            <p:childTnLst>
                              <p:par>
                                <p:cTn id="20" presetID="56" presetClass="entr" presetSubtype="0" fill="hold" nodeType="clickEffect">
                                  <p:stCondLst>
                                    <p:cond delay="0"/>
                                  </p:stCondLst>
                                  <p:iterate type="lt">
                                    <p:tmPct val="10000"/>
                                  </p:iterate>
                                  <p:childTnLst>
                                    <p:set>
                                      <p:cBhvr>
                                        <p:cTn id="21" dur="1" fill="hold">
                                          <p:stCondLst>
                                            <p:cond delay="0"/>
                                          </p:stCondLst>
                                        </p:cTn>
                                        <p:tgtEl>
                                          <p:spTgt spid="10">
                                            <p:txEl>
                                              <p:pRg st="0" end="0"/>
                                            </p:txEl>
                                          </p:spTgt>
                                        </p:tgtEl>
                                        <p:attrNameLst>
                                          <p:attrName>style.visibility</p:attrName>
                                        </p:attrNameLst>
                                      </p:cBhvr>
                                      <p:to>
                                        <p:strVal val="visible"/>
                                      </p:to>
                                    </p:set>
                                    <p:anim by="(-#ppt_w*2)" calcmode="lin" valueType="num">
                                      <p:cBhvr rctx="PPT">
                                        <p:cTn id="22" dur="500" autoRev="1" fill="hold">
                                          <p:stCondLst>
                                            <p:cond delay="0"/>
                                          </p:stCondLst>
                                        </p:cTn>
                                        <p:tgtEl>
                                          <p:spTgt spid="10">
                                            <p:txEl>
                                              <p:pRg st="0" end="0"/>
                                            </p:txEl>
                                          </p:spTgt>
                                        </p:tgtEl>
                                        <p:attrNameLst>
                                          <p:attrName>ppt_w</p:attrName>
                                        </p:attrNameLst>
                                      </p:cBhvr>
                                    </p:anim>
                                    <p:anim by="(#ppt_w*0.50)" calcmode="lin" valueType="num">
                                      <p:cBhvr>
                                        <p:cTn id="23" dur="500" decel="50000" autoRev="1" fill="hold">
                                          <p:stCondLst>
                                            <p:cond delay="0"/>
                                          </p:stCondLst>
                                        </p:cTn>
                                        <p:tgtEl>
                                          <p:spTgt spid="10">
                                            <p:txEl>
                                              <p:pRg st="0" end="0"/>
                                            </p:txEl>
                                          </p:spTgt>
                                        </p:tgtEl>
                                        <p:attrNameLst>
                                          <p:attrName>ppt_x</p:attrName>
                                        </p:attrNameLst>
                                      </p:cBhvr>
                                    </p:anim>
                                    <p:anim from="(-#ppt_h/2)" to="(#ppt_y)" calcmode="lin" valueType="num">
                                      <p:cBhvr>
                                        <p:cTn id="24" dur="1000" fill="hold">
                                          <p:stCondLst>
                                            <p:cond delay="0"/>
                                          </p:stCondLst>
                                        </p:cTn>
                                        <p:tgtEl>
                                          <p:spTgt spid="10">
                                            <p:txEl>
                                              <p:pRg st="0" end="0"/>
                                            </p:txEl>
                                          </p:spTgt>
                                        </p:tgtEl>
                                        <p:attrNameLst>
                                          <p:attrName>ppt_y</p:attrName>
                                        </p:attrNameLst>
                                      </p:cBhvr>
                                    </p:anim>
                                    <p:animRot by="21600000">
                                      <p:cBhvr>
                                        <p:cTn id="25" dur="1000" fill="hold">
                                          <p:stCondLst>
                                            <p:cond delay="0"/>
                                          </p:stCondLst>
                                        </p:cTn>
                                        <p:tgtEl>
                                          <p:spTgt spid="10">
                                            <p:txEl>
                                              <p:pRg st="0" end="0"/>
                                            </p:txEl>
                                          </p:spTgt>
                                        </p:tgtEl>
                                        <p:attrNameLst>
                                          <p:attrName>r</p:attrName>
                                        </p:attrNameLst>
                                      </p:cBhvr>
                                    </p:animRot>
                                  </p:childTnLst>
                                </p:cTn>
                              </p:par>
                            </p:childTnLst>
                          </p:cTn>
                        </p:par>
                      </p:childTnLst>
                    </p:cTn>
                  </p:par>
                  <p:par>
                    <p:cTn id="26" fill="hold">
                      <p:stCondLst>
                        <p:cond delay="indefinite"/>
                      </p:stCondLst>
                      <p:childTnLst>
                        <p:par>
                          <p:cTn id="27" fill="hold">
                            <p:stCondLst>
                              <p:cond delay="0"/>
                            </p:stCondLst>
                            <p:childTnLst>
                              <p:par>
                                <p:cTn id="28" presetID="56" presetClass="entr" presetSubtype="0" fill="hold" nodeType="clickEffect">
                                  <p:stCondLst>
                                    <p:cond delay="0"/>
                                  </p:stCondLst>
                                  <p:iterate type="lt">
                                    <p:tmPct val="10000"/>
                                  </p:iterate>
                                  <p:childTnLst>
                                    <p:set>
                                      <p:cBhvr>
                                        <p:cTn id="29" dur="1" fill="hold">
                                          <p:stCondLst>
                                            <p:cond delay="0"/>
                                          </p:stCondLst>
                                        </p:cTn>
                                        <p:tgtEl>
                                          <p:spTgt spid="10">
                                            <p:txEl>
                                              <p:pRg st="1" end="1"/>
                                            </p:txEl>
                                          </p:spTgt>
                                        </p:tgtEl>
                                        <p:attrNameLst>
                                          <p:attrName>style.visibility</p:attrName>
                                        </p:attrNameLst>
                                      </p:cBhvr>
                                      <p:to>
                                        <p:strVal val="visible"/>
                                      </p:to>
                                    </p:set>
                                    <p:anim by="(-#ppt_w*2)" calcmode="lin" valueType="num">
                                      <p:cBhvr rctx="PPT">
                                        <p:cTn id="30" dur="500" autoRev="1" fill="hold">
                                          <p:stCondLst>
                                            <p:cond delay="0"/>
                                          </p:stCondLst>
                                        </p:cTn>
                                        <p:tgtEl>
                                          <p:spTgt spid="10">
                                            <p:txEl>
                                              <p:pRg st="1" end="1"/>
                                            </p:txEl>
                                          </p:spTgt>
                                        </p:tgtEl>
                                        <p:attrNameLst>
                                          <p:attrName>ppt_w</p:attrName>
                                        </p:attrNameLst>
                                      </p:cBhvr>
                                    </p:anim>
                                    <p:anim by="(#ppt_w*0.50)" calcmode="lin" valueType="num">
                                      <p:cBhvr>
                                        <p:cTn id="31" dur="500" decel="50000" autoRev="1" fill="hold">
                                          <p:stCondLst>
                                            <p:cond delay="0"/>
                                          </p:stCondLst>
                                        </p:cTn>
                                        <p:tgtEl>
                                          <p:spTgt spid="10">
                                            <p:txEl>
                                              <p:pRg st="1" end="1"/>
                                            </p:txEl>
                                          </p:spTgt>
                                        </p:tgtEl>
                                        <p:attrNameLst>
                                          <p:attrName>ppt_x</p:attrName>
                                        </p:attrNameLst>
                                      </p:cBhvr>
                                    </p:anim>
                                    <p:anim from="(-#ppt_h/2)" to="(#ppt_y)" calcmode="lin" valueType="num">
                                      <p:cBhvr>
                                        <p:cTn id="32" dur="1000" fill="hold">
                                          <p:stCondLst>
                                            <p:cond delay="0"/>
                                          </p:stCondLst>
                                        </p:cTn>
                                        <p:tgtEl>
                                          <p:spTgt spid="10">
                                            <p:txEl>
                                              <p:pRg st="1" end="1"/>
                                            </p:txEl>
                                          </p:spTgt>
                                        </p:tgtEl>
                                        <p:attrNameLst>
                                          <p:attrName>ppt_y</p:attrName>
                                        </p:attrNameLst>
                                      </p:cBhvr>
                                    </p:anim>
                                    <p:animRot by="21600000">
                                      <p:cBhvr>
                                        <p:cTn id="33" dur="1000" fill="hold">
                                          <p:stCondLst>
                                            <p:cond delay="0"/>
                                          </p:stCondLst>
                                        </p:cTn>
                                        <p:tgtEl>
                                          <p:spTgt spid="10">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24852" y="224852"/>
            <a:ext cx="11725848" cy="6379148"/>
          </a:xfrm>
          <a:prstGeom prst="rect">
            <a:avLst/>
          </a:prstGeom>
          <a:noFill/>
          <a:ln w="406400">
            <a:gradFill flip="none" rotWithShape="1">
              <a:gsLst>
                <a:gs pos="87000">
                  <a:srgbClr val="FFFF00"/>
                </a:gs>
                <a:gs pos="92000">
                  <a:schemeClr val="accent2">
                    <a:lumMod val="95000"/>
                    <a:lumOff val="5000"/>
                  </a:schemeClr>
                </a:gs>
                <a:gs pos="100000">
                  <a:schemeClr val="accent2">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e la date 5"/>
          <p:cNvSpPr>
            <a:spLocks noGrp="1"/>
          </p:cNvSpPr>
          <p:nvPr>
            <p:ph type="dt" sz="half" idx="10"/>
          </p:nvPr>
        </p:nvSpPr>
        <p:spPr>
          <a:xfrm>
            <a:off x="816027" y="6512719"/>
            <a:ext cx="2743200" cy="365125"/>
          </a:xfrm>
        </p:spPr>
        <p:txBody>
          <a:bodyPr/>
          <a:lstStyle/>
          <a:p>
            <a:fld id="{ECFBAC23-CBBA-48BC-854A-396EDD6C022E}" type="datetime1">
              <a:rPr lang="fr-FR" sz="1400" b="1" smtClean="0">
                <a:solidFill>
                  <a:srgbClr val="FF0000"/>
                </a:solidFill>
              </a:rPr>
              <a:t>22/06/2019</a:t>
            </a:fld>
            <a:endParaRPr lang="fr-FR" b="1" dirty="0">
              <a:solidFill>
                <a:srgbClr val="FF0000"/>
              </a:solidFill>
            </a:endParaRPr>
          </a:p>
        </p:txBody>
      </p:sp>
      <p:sp>
        <p:nvSpPr>
          <p:cNvPr id="7" name="Espace réservé du pied de page 6"/>
          <p:cNvSpPr>
            <a:spLocks noGrp="1"/>
          </p:cNvSpPr>
          <p:nvPr>
            <p:ph type="ftr" sz="quarter" idx="11"/>
          </p:nvPr>
        </p:nvSpPr>
        <p:spPr>
          <a:xfrm>
            <a:off x="4038600" y="6421437"/>
            <a:ext cx="4114800" cy="365125"/>
          </a:xfrm>
        </p:spPr>
        <p:txBody>
          <a:bodyPr/>
          <a:lstStyle/>
          <a:p>
            <a:r>
              <a:rPr lang="fr-FR" sz="1600" b="1" dirty="0" smtClean="0">
                <a:solidFill>
                  <a:srgbClr val="FF0000"/>
                </a:solidFill>
              </a:rPr>
              <a:t>PPS Lande 2019</a:t>
            </a:r>
            <a:endParaRPr lang="fr-FR" sz="1600" b="1" dirty="0">
              <a:solidFill>
                <a:srgbClr val="FF0000"/>
              </a:solidFill>
            </a:endParaRPr>
          </a:p>
        </p:txBody>
      </p:sp>
      <p:sp>
        <p:nvSpPr>
          <p:cNvPr id="8" name="Espace réservé du numéro de diapositive 7"/>
          <p:cNvSpPr>
            <a:spLocks noGrp="1"/>
          </p:cNvSpPr>
          <p:nvPr>
            <p:ph type="sldNum" sz="quarter" idx="12"/>
          </p:nvPr>
        </p:nvSpPr>
        <p:spPr>
          <a:xfrm>
            <a:off x="8666998" y="6447435"/>
            <a:ext cx="2743200" cy="365125"/>
          </a:xfrm>
        </p:spPr>
        <p:txBody>
          <a:bodyPr/>
          <a:lstStyle/>
          <a:p>
            <a:fld id="{1EABEA5D-B9A2-4DDB-ABB7-42313A0DAE60}" type="slidenum">
              <a:rPr lang="fr-FR" sz="1600" b="1" smtClean="0">
                <a:solidFill>
                  <a:srgbClr val="FF0000"/>
                </a:solidFill>
              </a:rPr>
              <a:t>2</a:t>
            </a:fld>
            <a:endParaRPr lang="fr-FR" sz="1600" b="1" dirty="0">
              <a:solidFill>
                <a:srgbClr val="FF0000"/>
              </a:solidFill>
            </a:endParaRPr>
          </a:p>
        </p:txBody>
      </p:sp>
      <p:sp>
        <p:nvSpPr>
          <p:cNvPr id="9" name="Rectangle 8"/>
          <p:cNvSpPr/>
          <p:nvPr/>
        </p:nvSpPr>
        <p:spPr>
          <a:xfrm>
            <a:off x="2284540" y="-137852"/>
            <a:ext cx="7622920" cy="646331"/>
          </a:xfrm>
          <a:prstGeom prst="rect">
            <a:avLst/>
          </a:prstGeom>
          <a:noFill/>
        </p:spPr>
        <p:txBody>
          <a:bodyPr wrap="none" lIns="91440" tIns="45720" rIns="91440" bIns="45720">
            <a:spAutoFit/>
          </a:bodyPr>
          <a:lstStyle/>
          <a:p>
            <a:pPr algn="ctr"/>
            <a:r>
              <a:rPr lang="fr-FR" sz="3600" b="1" dirty="0" smtClean="0">
                <a:ln w="0">
                  <a:solidFill>
                    <a:sysClr val="windowText" lastClr="000000"/>
                  </a:solidFill>
                </a:ln>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600" b="1" cap="none" spc="0" dirty="0">
              <a:ln w="0">
                <a:solidFill>
                  <a:sysClr val="windowText" lastClr="000000"/>
                </a:solidFill>
              </a:ln>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2" name="Rectangle 1"/>
          <p:cNvSpPr/>
          <p:nvPr/>
        </p:nvSpPr>
        <p:spPr>
          <a:xfrm>
            <a:off x="556406" y="598270"/>
            <a:ext cx="11062740" cy="5632311"/>
          </a:xfrm>
          <a:prstGeom prst="rect">
            <a:avLst/>
          </a:prstGeom>
        </p:spPr>
        <p:txBody>
          <a:bodyPr wrap="square">
            <a:spAutoFit/>
          </a:bodyPr>
          <a:lstStyle/>
          <a:p>
            <a:r>
              <a:rPr lang="fr-FR" sz="3600" b="1" dirty="0" smtClean="0">
                <a:latin typeface="Brush Script MT" panose="03060802040406070304" pitchFamily="66" charset="0"/>
              </a:rPr>
              <a:t>On dit souvent que les femmes sont plus altruistes que les hommes. Elles seraient plus généreuses, attentives aux problèmes d’autrui et conciliatrices, alors que les hommes seraient davantage préoccupés de leur propre intérêt. Simple cliché ? Selon des expériences réalisées aux universités de Zürich, Bonn et Düsseldorf, le cerveau des femmes serait réellement plus sensible au partage. Pour elles, l’acte de donner activerait les circuits cérébraux du plaisir, tout comme le fait de déguster un bon repas ou d’écouter un beau morceau de musique. Chez les hommes, ce même circuit cérébral de la récompense entrerait en action quand ils font quelque chose pour eux-mêmes. Cela vous rappelle quelque chose ?</a:t>
            </a:r>
            <a:endParaRPr lang="fr-FR" sz="3600" b="1" dirty="0">
              <a:latin typeface="Brush Script MT" panose="03060802040406070304" pitchFamily="66" charset="0"/>
            </a:endParaRPr>
          </a:p>
        </p:txBody>
      </p:sp>
    </p:spTree>
    <p:extLst>
      <p:ext uri="{BB962C8B-B14F-4D97-AF65-F5344CB8AC3E}">
        <p14:creationId xmlns:p14="http://schemas.microsoft.com/office/powerpoint/2010/main" val="1059516847"/>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9">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9">
                                            <p:txEl>
                                              <p:pRg st="0" end="0"/>
                                            </p:txEl>
                                          </p:spTgt>
                                        </p:tgtEl>
                                        <p:attrNameLst>
                                          <p:attrName>ppt_w</p:attrName>
                                        </p:attrNameLst>
                                      </p:cBhvr>
                                    </p:anim>
                                    <p:anim by="(#ppt_w*0.50)" calcmode="lin" valueType="num">
                                      <p:cBhvr>
                                        <p:cTn id="8" dur="500" decel="50000" autoRev="1" fill="hold">
                                          <p:stCondLst>
                                            <p:cond delay="0"/>
                                          </p:stCondLst>
                                        </p:cTn>
                                        <p:tgtEl>
                                          <p:spTgt spid="9">
                                            <p:txEl>
                                              <p:pRg st="0" end="0"/>
                                            </p:txEl>
                                          </p:spTgt>
                                        </p:tgtEl>
                                        <p:attrNameLst>
                                          <p:attrName>ppt_x</p:attrName>
                                        </p:attrNameLst>
                                      </p:cBhvr>
                                    </p:anim>
                                    <p:anim from="(-#ppt_h/2)" to="(#ppt_y)" calcmode="lin" valueType="num">
                                      <p:cBhvr>
                                        <p:cTn id="9" dur="1000" fill="hold">
                                          <p:stCondLst>
                                            <p:cond delay="0"/>
                                          </p:stCondLst>
                                        </p:cTn>
                                        <p:tgtEl>
                                          <p:spTgt spid="9">
                                            <p:txEl>
                                              <p:pRg st="0" end="0"/>
                                            </p:txEl>
                                          </p:spTgt>
                                        </p:tgtEl>
                                        <p:attrNameLst>
                                          <p:attrName>ppt_y</p:attrName>
                                        </p:attrNameLst>
                                      </p:cBhvr>
                                    </p:anim>
                                    <p:animRot by="21600000">
                                      <p:cBhvr>
                                        <p:cTn id="10" dur="1000" fill="hold">
                                          <p:stCondLst>
                                            <p:cond delay="0"/>
                                          </p:stCondLst>
                                        </p:cTn>
                                        <p:tgtEl>
                                          <p:spTgt spid="9">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24852" y="224852"/>
            <a:ext cx="11725848" cy="6379148"/>
          </a:xfrm>
          <a:prstGeom prst="rect">
            <a:avLst/>
          </a:prstGeom>
          <a:noFill/>
          <a:ln w="406400">
            <a:gradFill flip="none" rotWithShape="1">
              <a:gsLst>
                <a:gs pos="87000">
                  <a:srgbClr val="FFFF00"/>
                </a:gs>
                <a:gs pos="92000">
                  <a:schemeClr val="accent2">
                    <a:lumMod val="95000"/>
                    <a:lumOff val="5000"/>
                  </a:schemeClr>
                </a:gs>
                <a:gs pos="100000">
                  <a:schemeClr val="accent2">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e la date 5"/>
          <p:cNvSpPr>
            <a:spLocks noGrp="1"/>
          </p:cNvSpPr>
          <p:nvPr>
            <p:ph type="dt" sz="half" idx="10"/>
          </p:nvPr>
        </p:nvSpPr>
        <p:spPr>
          <a:xfrm>
            <a:off x="816027" y="6512719"/>
            <a:ext cx="2743200" cy="365125"/>
          </a:xfrm>
        </p:spPr>
        <p:txBody>
          <a:bodyPr/>
          <a:lstStyle/>
          <a:p>
            <a:fld id="{ECFBAC23-CBBA-48BC-854A-396EDD6C022E}" type="datetime1">
              <a:rPr lang="fr-FR" sz="1400" b="1" smtClean="0">
                <a:solidFill>
                  <a:srgbClr val="FF0000"/>
                </a:solidFill>
              </a:rPr>
              <a:t>22/06/2019</a:t>
            </a:fld>
            <a:endParaRPr lang="fr-FR" b="1" dirty="0">
              <a:solidFill>
                <a:srgbClr val="FF0000"/>
              </a:solidFill>
            </a:endParaRPr>
          </a:p>
        </p:txBody>
      </p:sp>
      <p:sp>
        <p:nvSpPr>
          <p:cNvPr id="7" name="Espace réservé du pied de page 6"/>
          <p:cNvSpPr>
            <a:spLocks noGrp="1"/>
          </p:cNvSpPr>
          <p:nvPr>
            <p:ph type="ftr" sz="quarter" idx="11"/>
          </p:nvPr>
        </p:nvSpPr>
        <p:spPr>
          <a:xfrm>
            <a:off x="4038600" y="6421437"/>
            <a:ext cx="4114800" cy="365125"/>
          </a:xfrm>
        </p:spPr>
        <p:txBody>
          <a:bodyPr/>
          <a:lstStyle/>
          <a:p>
            <a:r>
              <a:rPr lang="fr-FR" sz="1600" b="1" dirty="0" smtClean="0">
                <a:solidFill>
                  <a:srgbClr val="FF0000"/>
                </a:solidFill>
              </a:rPr>
              <a:t>PPS Lande 2019</a:t>
            </a:r>
            <a:endParaRPr lang="fr-FR" sz="1600" b="1" dirty="0">
              <a:solidFill>
                <a:srgbClr val="FF0000"/>
              </a:solidFill>
            </a:endParaRPr>
          </a:p>
        </p:txBody>
      </p:sp>
      <p:sp>
        <p:nvSpPr>
          <p:cNvPr id="8" name="Espace réservé du numéro de diapositive 7"/>
          <p:cNvSpPr>
            <a:spLocks noGrp="1"/>
          </p:cNvSpPr>
          <p:nvPr>
            <p:ph type="sldNum" sz="quarter" idx="12"/>
          </p:nvPr>
        </p:nvSpPr>
        <p:spPr>
          <a:xfrm>
            <a:off x="8666998" y="6447435"/>
            <a:ext cx="2743200" cy="365125"/>
          </a:xfrm>
        </p:spPr>
        <p:txBody>
          <a:bodyPr/>
          <a:lstStyle/>
          <a:p>
            <a:fld id="{1EABEA5D-B9A2-4DDB-ABB7-42313A0DAE60}" type="slidenum">
              <a:rPr lang="fr-FR" sz="1600" b="1" smtClean="0">
                <a:solidFill>
                  <a:srgbClr val="FF0000"/>
                </a:solidFill>
              </a:rPr>
              <a:t>3</a:t>
            </a:fld>
            <a:endParaRPr lang="fr-FR" sz="1600" b="1" dirty="0">
              <a:solidFill>
                <a:srgbClr val="FF0000"/>
              </a:solidFill>
            </a:endParaRPr>
          </a:p>
        </p:txBody>
      </p:sp>
      <p:sp>
        <p:nvSpPr>
          <p:cNvPr id="9" name="Rectangle 8"/>
          <p:cNvSpPr/>
          <p:nvPr/>
        </p:nvSpPr>
        <p:spPr>
          <a:xfrm>
            <a:off x="2284540" y="-137852"/>
            <a:ext cx="7622920" cy="646331"/>
          </a:xfrm>
          <a:prstGeom prst="rect">
            <a:avLst/>
          </a:prstGeom>
          <a:noFill/>
        </p:spPr>
        <p:txBody>
          <a:bodyPr wrap="none" lIns="91440" tIns="45720" rIns="91440" bIns="45720">
            <a:spAutoFit/>
          </a:bodyPr>
          <a:lstStyle/>
          <a:p>
            <a:pPr algn="ctr"/>
            <a:r>
              <a:rPr lang="fr-FR" sz="3600" b="1" dirty="0" smtClean="0">
                <a:ln w="0">
                  <a:solidFill>
                    <a:sysClr val="windowText" lastClr="000000"/>
                  </a:solidFill>
                </a:ln>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600" b="1" cap="none" spc="0" dirty="0">
              <a:ln w="0">
                <a:solidFill>
                  <a:sysClr val="windowText" lastClr="000000"/>
                </a:solidFill>
              </a:ln>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pic>
        <p:nvPicPr>
          <p:cNvPr id="2" name="Image 1"/>
          <p:cNvPicPr>
            <a:picLocks noChangeAspect="1"/>
          </p:cNvPicPr>
          <p:nvPr/>
        </p:nvPicPr>
        <p:blipFill rotWithShape="1">
          <a:blip r:embed="rId3"/>
          <a:srcRect r="-335" b="17248"/>
          <a:stretch/>
        </p:blipFill>
        <p:spPr>
          <a:xfrm>
            <a:off x="704030" y="471713"/>
            <a:ext cx="10783939" cy="5914574"/>
          </a:xfrm>
          <a:prstGeom prst="rect">
            <a:avLst/>
          </a:prstGeom>
          <a:effectLst>
            <a:softEdge rad="317500"/>
          </a:effectLst>
        </p:spPr>
      </p:pic>
    </p:spTree>
    <p:extLst>
      <p:ext uri="{BB962C8B-B14F-4D97-AF65-F5344CB8AC3E}">
        <p14:creationId xmlns:p14="http://schemas.microsoft.com/office/powerpoint/2010/main" val="2742850149"/>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9">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9">
                                            <p:txEl>
                                              <p:pRg st="0" end="0"/>
                                            </p:txEl>
                                          </p:spTgt>
                                        </p:tgtEl>
                                        <p:attrNameLst>
                                          <p:attrName>ppt_w</p:attrName>
                                        </p:attrNameLst>
                                      </p:cBhvr>
                                    </p:anim>
                                    <p:anim by="(#ppt_w*0.50)" calcmode="lin" valueType="num">
                                      <p:cBhvr>
                                        <p:cTn id="8" dur="500" decel="50000" autoRev="1" fill="hold">
                                          <p:stCondLst>
                                            <p:cond delay="0"/>
                                          </p:stCondLst>
                                        </p:cTn>
                                        <p:tgtEl>
                                          <p:spTgt spid="9">
                                            <p:txEl>
                                              <p:pRg st="0" end="0"/>
                                            </p:txEl>
                                          </p:spTgt>
                                        </p:tgtEl>
                                        <p:attrNameLst>
                                          <p:attrName>ppt_x</p:attrName>
                                        </p:attrNameLst>
                                      </p:cBhvr>
                                    </p:anim>
                                    <p:anim from="(-#ppt_h/2)" to="(#ppt_y)" calcmode="lin" valueType="num">
                                      <p:cBhvr>
                                        <p:cTn id="9" dur="1000" fill="hold">
                                          <p:stCondLst>
                                            <p:cond delay="0"/>
                                          </p:stCondLst>
                                        </p:cTn>
                                        <p:tgtEl>
                                          <p:spTgt spid="9">
                                            <p:txEl>
                                              <p:pRg st="0" end="0"/>
                                            </p:txEl>
                                          </p:spTgt>
                                        </p:tgtEl>
                                        <p:attrNameLst>
                                          <p:attrName>ppt_y</p:attrName>
                                        </p:attrNameLst>
                                      </p:cBhvr>
                                    </p:anim>
                                    <p:animRot by="21600000">
                                      <p:cBhvr>
                                        <p:cTn id="10" dur="1000" fill="hold">
                                          <p:stCondLst>
                                            <p:cond delay="0"/>
                                          </p:stCondLst>
                                        </p:cTn>
                                        <p:tgtEl>
                                          <p:spTgt spid="9">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24852" y="224852"/>
            <a:ext cx="11725848" cy="6379148"/>
          </a:xfrm>
          <a:prstGeom prst="rect">
            <a:avLst/>
          </a:prstGeom>
          <a:noFill/>
          <a:ln w="406400">
            <a:gradFill flip="none" rotWithShape="1">
              <a:gsLst>
                <a:gs pos="87000">
                  <a:srgbClr val="FFFF00"/>
                </a:gs>
                <a:gs pos="92000">
                  <a:schemeClr val="accent2">
                    <a:lumMod val="95000"/>
                    <a:lumOff val="5000"/>
                  </a:schemeClr>
                </a:gs>
                <a:gs pos="100000">
                  <a:schemeClr val="accent2">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e la date 5"/>
          <p:cNvSpPr>
            <a:spLocks noGrp="1"/>
          </p:cNvSpPr>
          <p:nvPr>
            <p:ph type="dt" sz="half" idx="10"/>
          </p:nvPr>
        </p:nvSpPr>
        <p:spPr>
          <a:xfrm>
            <a:off x="816027" y="6512719"/>
            <a:ext cx="2743200" cy="365125"/>
          </a:xfrm>
        </p:spPr>
        <p:txBody>
          <a:bodyPr/>
          <a:lstStyle/>
          <a:p>
            <a:fld id="{ECFBAC23-CBBA-48BC-854A-396EDD6C022E}" type="datetime1">
              <a:rPr lang="fr-FR" sz="1400" b="1" smtClean="0">
                <a:solidFill>
                  <a:srgbClr val="FF0000"/>
                </a:solidFill>
              </a:rPr>
              <a:t>22/06/2019</a:t>
            </a:fld>
            <a:endParaRPr lang="fr-FR" b="1" dirty="0">
              <a:solidFill>
                <a:srgbClr val="FF0000"/>
              </a:solidFill>
            </a:endParaRPr>
          </a:p>
        </p:txBody>
      </p:sp>
      <p:sp>
        <p:nvSpPr>
          <p:cNvPr id="7" name="Espace réservé du pied de page 6"/>
          <p:cNvSpPr>
            <a:spLocks noGrp="1"/>
          </p:cNvSpPr>
          <p:nvPr>
            <p:ph type="ftr" sz="quarter" idx="11"/>
          </p:nvPr>
        </p:nvSpPr>
        <p:spPr>
          <a:xfrm>
            <a:off x="4038600" y="6421437"/>
            <a:ext cx="4114800" cy="365125"/>
          </a:xfrm>
        </p:spPr>
        <p:txBody>
          <a:bodyPr/>
          <a:lstStyle/>
          <a:p>
            <a:r>
              <a:rPr lang="fr-FR" sz="1600" b="1" dirty="0" smtClean="0">
                <a:solidFill>
                  <a:srgbClr val="FF0000"/>
                </a:solidFill>
              </a:rPr>
              <a:t>PPS Lande 2019</a:t>
            </a:r>
            <a:endParaRPr lang="fr-FR" sz="1600" b="1" dirty="0">
              <a:solidFill>
                <a:srgbClr val="FF0000"/>
              </a:solidFill>
            </a:endParaRPr>
          </a:p>
        </p:txBody>
      </p:sp>
      <p:sp>
        <p:nvSpPr>
          <p:cNvPr id="8" name="Espace réservé du numéro de diapositive 7"/>
          <p:cNvSpPr>
            <a:spLocks noGrp="1"/>
          </p:cNvSpPr>
          <p:nvPr>
            <p:ph type="sldNum" sz="quarter" idx="12"/>
          </p:nvPr>
        </p:nvSpPr>
        <p:spPr>
          <a:xfrm>
            <a:off x="8666998" y="6447435"/>
            <a:ext cx="2743200" cy="365125"/>
          </a:xfrm>
        </p:spPr>
        <p:txBody>
          <a:bodyPr/>
          <a:lstStyle/>
          <a:p>
            <a:fld id="{1EABEA5D-B9A2-4DDB-ABB7-42313A0DAE60}" type="slidenum">
              <a:rPr lang="fr-FR" sz="1600" b="1" smtClean="0">
                <a:solidFill>
                  <a:srgbClr val="FF0000"/>
                </a:solidFill>
              </a:rPr>
              <a:t>4</a:t>
            </a:fld>
            <a:endParaRPr lang="fr-FR" sz="1600" b="1" dirty="0">
              <a:solidFill>
                <a:srgbClr val="FF0000"/>
              </a:solidFill>
            </a:endParaRPr>
          </a:p>
        </p:txBody>
      </p:sp>
      <p:sp>
        <p:nvSpPr>
          <p:cNvPr id="9" name="Rectangle 8"/>
          <p:cNvSpPr/>
          <p:nvPr/>
        </p:nvSpPr>
        <p:spPr>
          <a:xfrm>
            <a:off x="2284540" y="-137852"/>
            <a:ext cx="7622920" cy="646331"/>
          </a:xfrm>
          <a:prstGeom prst="rect">
            <a:avLst/>
          </a:prstGeom>
          <a:noFill/>
        </p:spPr>
        <p:txBody>
          <a:bodyPr wrap="none" lIns="91440" tIns="45720" rIns="91440" bIns="45720">
            <a:spAutoFit/>
          </a:bodyPr>
          <a:lstStyle/>
          <a:p>
            <a:pPr algn="ctr"/>
            <a:r>
              <a:rPr lang="fr-FR" sz="3600" b="1" dirty="0" smtClean="0">
                <a:ln w="0">
                  <a:solidFill>
                    <a:sysClr val="windowText" lastClr="000000"/>
                  </a:solidFill>
                </a:ln>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600" b="1" cap="none" spc="0" dirty="0">
              <a:ln w="0">
                <a:solidFill>
                  <a:sysClr val="windowText" lastClr="000000"/>
                </a:solidFill>
              </a:ln>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pic>
        <p:nvPicPr>
          <p:cNvPr id="2" name="Image 1"/>
          <p:cNvPicPr>
            <a:picLocks noChangeAspect="1"/>
          </p:cNvPicPr>
          <p:nvPr/>
        </p:nvPicPr>
        <p:blipFill rotWithShape="1">
          <a:blip r:embed="rId3"/>
          <a:srcRect r="1594" b="3940"/>
          <a:stretch/>
        </p:blipFill>
        <p:spPr>
          <a:xfrm>
            <a:off x="2848132" y="416594"/>
            <a:ext cx="6670622" cy="5917226"/>
          </a:xfrm>
          <a:prstGeom prst="rect">
            <a:avLst/>
          </a:prstGeom>
          <a:effectLst>
            <a:softEdge rad="127000"/>
          </a:effectLst>
        </p:spPr>
      </p:pic>
    </p:spTree>
    <p:extLst>
      <p:ext uri="{BB962C8B-B14F-4D97-AF65-F5344CB8AC3E}">
        <p14:creationId xmlns:p14="http://schemas.microsoft.com/office/powerpoint/2010/main" val="220119549"/>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9">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9">
                                            <p:txEl>
                                              <p:pRg st="0" end="0"/>
                                            </p:txEl>
                                          </p:spTgt>
                                        </p:tgtEl>
                                        <p:attrNameLst>
                                          <p:attrName>ppt_w</p:attrName>
                                        </p:attrNameLst>
                                      </p:cBhvr>
                                    </p:anim>
                                    <p:anim by="(#ppt_w*0.50)" calcmode="lin" valueType="num">
                                      <p:cBhvr>
                                        <p:cTn id="8" dur="500" decel="50000" autoRev="1" fill="hold">
                                          <p:stCondLst>
                                            <p:cond delay="0"/>
                                          </p:stCondLst>
                                        </p:cTn>
                                        <p:tgtEl>
                                          <p:spTgt spid="9">
                                            <p:txEl>
                                              <p:pRg st="0" end="0"/>
                                            </p:txEl>
                                          </p:spTgt>
                                        </p:tgtEl>
                                        <p:attrNameLst>
                                          <p:attrName>ppt_x</p:attrName>
                                        </p:attrNameLst>
                                      </p:cBhvr>
                                    </p:anim>
                                    <p:anim from="(-#ppt_h/2)" to="(#ppt_y)" calcmode="lin" valueType="num">
                                      <p:cBhvr>
                                        <p:cTn id="9" dur="1000" fill="hold">
                                          <p:stCondLst>
                                            <p:cond delay="0"/>
                                          </p:stCondLst>
                                        </p:cTn>
                                        <p:tgtEl>
                                          <p:spTgt spid="9">
                                            <p:txEl>
                                              <p:pRg st="0" end="0"/>
                                            </p:txEl>
                                          </p:spTgt>
                                        </p:tgtEl>
                                        <p:attrNameLst>
                                          <p:attrName>ppt_y</p:attrName>
                                        </p:attrNameLst>
                                      </p:cBhvr>
                                    </p:anim>
                                    <p:animRot by="21600000">
                                      <p:cBhvr>
                                        <p:cTn id="10" dur="1000" fill="hold">
                                          <p:stCondLst>
                                            <p:cond delay="0"/>
                                          </p:stCondLst>
                                        </p:cTn>
                                        <p:tgtEl>
                                          <p:spTgt spid="9">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24852" y="224852"/>
            <a:ext cx="11725848" cy="6379148"/>
          </a:xfrm>
          <a:prstGeom prst="rect">
            <a:avLst/>
          </a:prstGeom>
          <a:noFill/>
          <a:ln w="406400">
            <a:gradFill flip="none" rotWithShape="1">
              <a:gsLst>
                <a:gs pos="87000">
                  <a:srgbClr val="FFFF00"/>
                </a:gs>
                <a:gs pos="92000">
                  <a:schemeClr val="accent2">
                    <a:lumMod val="95000"/>
                    <a:lumOff val="5000"/>
                  </a:schemeClr>
                </a:gs>
                <a:gs pos="100000">
                  <a:schemeClr val="accent2">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e la date 5"/>
          <p:cNvSpPr>
            <a:spLocks noGrp="1"/>
          </p:cNvSpPr>
          <p:nvPr>
            <p:ph type="dt" sz="half" idx="10"/>
          </p:nvPr>
        </p:nvSpPr>
        <p:spPr>
          <a:xfrm>
            <a:off x="816027" y="6512719"/>
            <a:ext cx="2743200" cy="365125"/>
          </a:xfrm>
        </p:spPr>
        <p:txBody>
          <a:bodyPr/>
          <a:lstStyle/>
          <a:p>
            <a:fld id="{ECFBAC23-CBBA-48BC-854A-396EDD6C022E}" type="datetime1">
              <a:rPr lang="fr-FR" sz="1400" b="1" smtClean="0">
                <a:solidFill>
                  <a:srgbClr val="FF0000"/>
                </a:solidFill>
              </a:rPr>
              <a:t>22/06/2019</a:t>
            </a:fld>
            <a:endParaRPr lang="fr-FR" b="1" dirty="0">
              <a:solidFill>
                <a:srgbClr val="FF0000"/>
              </a:solidFill>
            </a:endParaRPr>
          </a:p>
        </p:txBody>
      </p:sp>
      <p:sp>
        <p:nvSpPr>
          <p:cNvPr id="7" name="Espace réservé du pied de page 6"/>
          <p:cNvSpPr>
            <a:spLocks noGrp="1"/>
          </p:cNvSpPr>
          <p:nvPr>
            <p:ph type="ftr" sz="quarter" idx="11"/>
          </p:nvPr>
        </p:nvSpPr>
        <p:spPr>
          <a:xfrm>
            <a:off x="4038600" y="6421437"/>
            <a:ext cx="4114800" cy="365125"/>
          </a:xfrm>
        </p:spPr>
        <p:txBody>
          <a:bodyPr/>
          <a:lstStyle/>
          <a:p>
            <a:r>
              <a:rPr lang="fr-FR" sz="1600" b="1" dirty="0" smtClean="0">
                <a:solidFill>
                  <a:srgbClr val="FF0000"/>
                </a:solidFill>
              </a:rPr>
              <a:t>PPS Lande 2019</a:t>
            </a:r>
            <a:endParaRPr lang="fr-FR" sz="1600" b="1" dirty="0">
              <a:solidFill>
                <a:srgbClr val="FF0000"/>
              </a:solidFill>
            </a:endParaRPr>
          </a:p>
        </p:txBody>
      </p:sp>
      <p:sp>
        <p:nvSpPr>
          <p:cNvPr id="8" name="Espace réservé du numéro de diapositive 7"/>
          <p:cNvSpPr>
            <a:spLocks noGrp="1"/>
          </p:cNvSpPr>
          <p:nvPr>
            <p:ph type="sldNum" sz="quarter" idx="12"/>
          </p:nvPr>
        </p:nvSpPr>
        <p:spPr>
          <a:xfrm>
            <a:off x="8666998" y="6447435"/>
            <a:ext cx="2743200" cy="365125"/>
          </a:xfrm>
        </p:spPr>
        <p:txBody>
          <a:bodyPr/>
          <a:lstStyle/>
          <a:p>
            <a:fld id="{1EABEA5D-B9A2-4DDB-ABB7-42313A0DAE60}" type="slidenum">
              <a:rPr lang="fr-FR" sz="1600" b="1" smtClean="0">
                <a:solidFill>
                  <a:srgbClr val="FF0000"/>
                </a:solidFill>
              </a:rPr>
              <a:t>5</a:t>
            </a:fld>
            <a:endParaRPr lang="fr-FR" sz="1600" b="1" dirty="0">
              <a:solidFill>
                <a:srgbClr val="FF0000"/>
              </a:solidFill>
            </a:endParaRPr>
          </a:p>
        </p:txBody>
      </p:sp>
      <p:sp>
        <p:nvSpPr>
          <p:cNvPr id="9" name="Rectangle 8"/>
          <p:cNvSpPr/>
          <p:nvPr/>
        </p:nvSpPr>
        <p:spPr>
          <a:xfrm>
            <a:off x="2284540" y="-137852"/>
            <a:ext cx="7622920" cy="646331"/>
          </a:xfrm>
          <a:prstGeom prst="rect">
            <a:avLst/>
          </a:prstGeom>
          <a:noFill/>
        </p:spPr>
        <p:txBody>
          <a:bodyPr wrap="none" lIns="91440" tIns="45720" rIns="91440" bIns="45720">
            <a:spAutoFit/>
          </a:bodyPr>
          <a:lstStyle/>
          <a:p>
            <a:pPr algn="ctr"/>
            <a:r>
              <a:rPr lang="fr-FR" sz="3600" b="1" dirty="0" smtClean="0">
                <a:ln w="0">
                  <a:solidFill>
                    <a:sysClr val="windowText" lastClr="000000"/>
                  </a:solidFill>
                </a:ln>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600" b="1" cap="none" spc="0" dirty="0">
              <a:ln w="0">
                <a:solidFill>
                  <a:sysClr val="windowText" lastClr="000000"/>
                </a:solidFill>
              </a:ln>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pic>
        <p:nvPicPr>
          <p:cNvPr id="2" name="Image 1"/>
          <p:cNvPicPr>
            <a:picLocks noChangeAspect="1"/>
          </p:cNvPicPr>
          <p:nvPr/>
        </p:nvPicPr>
        <p:blipFill rotWithShape="1">
          <a:blip r:embed="rId3"/>
          <a:srcRect t="1" b="5729"/>
          <a:stretch/>
        </p:blipFill>
        <p:spPr>
          <a:xfrm>
            <a:off x="2938072" y="452661"/>
            <a:ext cx="6405005" cy="5877495"/>
          </a:xfrm>
          <a:prstGeom prst="rect">
            <a:avLst/>
          </a:prstGeom>
          <a:effectLst>
            <a:softEdge rad="127000"/>
          </a:effectLst>
        </p:spPr>
      </p:pic>
    </p:spTree>
    <p:extLst>
      <p:ext uri="{BB962C8B-B14F-4D97-AF65-F5344CB8AC3E}">
        <p14:creationId xmlns:p14="http://schemas.microsoft.com/office/powerpoint/2010/main" val="1646737535"/>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9">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9">
                                            <p:txEl>
                                              <p:pRg st="0" end="0"/>
                                            </p:txEl>
                                          </p:spTgt>
                                        </p:tgtEl>
                                        <p:attrNameLst>
                                          <p:attrName>ppt_w</p:attrName>
                                        </p:attrNameLst>
                                      </p:cBhvr>
                                    </p:anim>
                                    <p:anim by="(#ppt_w*0.50)" calcmode="lin" valueType="num">
                                      <p:cBhvr>
                                        <p:cTn id="8" dur="500" decel="50000" autoRev="1" fill="hold">
                                          <p:stCondLst>
                                            <p:cond delay="0"/>
                                          </p:stCondLst>
                                        </p:cTn>
                                        <p:tgtEl>
                                          <p:spTgt spid="9">
                                            <p:txEl>
                                              <p:pRg st="0" end="0"/>
                                            </p:txEl>
                                          </p:spTgt>
                                        </p:tgtEl>
                                        <p:attrNameLst>
                                          <p:attrName>ppt_x</p:attrName>
                                        </p:attrNameLst>
                                      </p:cBhvr>
                                    </p:anim>
                                    <p:anim from="(-#ppt_h/2)" to="(#ppt_y)" calcmode="lin" valueType="num">
                                      <p:cBhvr>
                                        <p:cTn id="9" dur="1000" fill="hold">
                                          <p:stCondLst>
                                            <p:cond delay="0"/>
                                          </p:stCondLst>
                                        </p:cTn>
                                        <p:tgtEl>
                                          <p:spTgt spid="9">
                                            <p:txEl>
                                              <p:pRg st="0" end="0"/>
                                            </p:txEl>
                                          </p:spTgt>
                                        </p:tgtEl>
                                        <p:attrNameLst>
                                          <p:attrName>ppt_y</p:attrName>
                                        </p:attrNameLst>
                                      </p:cBhvr>
                                    </p:anim>
                                    <p:animRot by="21600000">
                                      <p:cBhvr>
                                        <p:cTn id="10" dur="1000" fill="hold">
                                          <p:stCondLst>
                                            <p:cond delay="0"/>
                                          </p:stCondLst>
                                        </p:cTn>
                                        <p:tgtEl>
                                          <p:spTgt spid="9">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24852" y="224852"/>
            <a:ext cx="11725848" cy="6379148"/>
          </a:xfrm>
          <a:prstGeom prst="rect">
            <a:avLst/>
          </a:prstGeom>
          <a:noFill/>
          <a:ln w="406400">
            <a:gradFill flip="none" rotWithShape="1">
              <a:gsLst>
                <a:gs pos="87000">
                  <a:srgbClr val="FFFF00"/>
                </a:gs>
                <a:gs pos="92000">
                  <a:schemeClr val="accent2">
                    <a:lumMod val="95000"/>
                    <a:lumOff val="5000"/>
                  </a:schemeClr>
                </a:gs>
                <a:gs pos="100000">
                  <a:schemeClr val="accent2">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e la date 5"/>
          <p:cNvSpPr>
            <a:spLocks noGrp="1"/>
          </p:cNvSpPr>
          <p:nvPr>
            <p:ph type="dt" sz="half" idx="10"/>
          </p:nvPr>
        </p:nvSpPr>
        <p:spPr>
          <a:xfrm>
            <a:off x="816027" y="6512719"/>
            <a:ext cx="2743200" cy="365125"/>
          </a:xfrm>
        </p:spPr>
        <p:txBody>
          <a:bodyPr/>
          <a:lstStyle/>
          <a:p>
            <a:fld id="{ECFBAC23-CBBA-48BC-854A-396EDD6C022E}" type="datetime1">
              <a:rPr lang="fr-FR" sz="1400" b="1" smtClean="0">
                <a:solidFill>
                  <a:srgbClr val="FF0000"/>
                </a:solidFill>
              </a:rPr>
              <a:t>22/06/2019</a:t>
            </a:fld>
            <a:endParaRPr lang="fr-FR" b="1" dirty="0">
              <a:solidFill>
                <a:srgbClr val="FF0000"/>
              </a:solidFill>
            </a:endParaRPr>
          </a:p>
        </p:txBody>
      </p:sp>
      <p:sp>
        <p:nvSpPr>
          <p:cNvPr id="7" name="Espace réservé du pied de page 6"/>
          <p:cNvSpPr>
            <a:spLocks noGrp="1"/>
          </p:cNvSpPr>
          <p:nvPr>
            <p:ph type="ftr" sz="quarter" idx="11"/>
          </p:nvPr>
        </p:nvSpPr>
        <p:spPr>
          <a:xfrm>
            <a:off x="4038600" y="6421437"/>
            <a:ext cx="4114800" cy="365125"/>
          </a:xfrm>
        </p:spPr>
        <p:txBody>
          <a:bodyPr/>
          <a:lstStyle/>
          <a:p>
            <a:r>
              <a:rPr lang="fr-FR" sz="1600" b="1" dirty="0" smtClean="0">
                <a:solidFill>
                  <a:srgbClr val="FF0000"/>
                </a:solidFill>
              </a:rPr>
              <a:t>PPS Lande 2019</a:t>
            </a:r>
            <a:endParaRPr lang="fr-FR" sz="1600" b="1" dirty="0">
              <a:solidFill>
                <a:srgbClr val="FF0000"/>
              </a:solidFill>
            </a:endParaRPr>
          </a:p>
        </p:txBody>
      </p:sp>
      <p:sp>
        <p:nvSpPr>
          <p:cNvPr id="8" name="Espace réservé du numéro de diapositive 7"/>
          <p:cNvSpPr>
            <a:spLocks noGrp="1"/>
          </p:cNvSpPr>
          <p:nvPr>
            <p:ph type="sldNum" sz="quarter" idx="12"/>
          </p:nvPr>
        </p:nvSpPr>
        <p:spPr>
          <a:xfrm>
            <a:off x="8666998" y="6447435"/>
            <a:ext cx="2743200" cy="365125"/>
          </a:xfrm>
        </p:spPr>
        <p:txBody>
          <a:bodyPr/>
          <a:lstStyle/>
          <a:p>
            <a:fld id="{1EABEA5D-B9A2-4DDB-ABB7-42313A0DAE60}" type="slidenum">
              <a:rPr lang="fr-FR" sz="1600" b="1" smtClean="0">
                <a:solidFill>
                  <a:srgbClr val="FF0000"/>
                </a:solidFill>
              </a:rPr>
              <a:t>6</a:t>
            </a:fld>
            <a:endParaRPr lang="fr-FR" sz="1600" b="1" dirty="0">
              <a:solidFill>
                <a:srgbClr val="FF0000"/>
              </a:solidFill>
            </a:endParaRPr>
          </a:p>
        </p:txBody>
      </p:sp>
      <p:sp>
        <p:nvSpPr>
          <p:cNvPr id="9" name="Rectangle 8"/>
          <p:cNvSpPr/>
          <p:nvPr/>
        </p:nvSpPr>
        <p:spPr>
          <a:xfrm>
            <a:off x="2284540" y="-137852"/>
            <a:ext cx="7622920" cy="646331"/>
          </a:xfrm>
          <a:prstGeom prst="rect">
            <a:avLst/>
          </a:prstGeom>
          <a:noFill/>
        </p:spPr>
        <p:txBody>
          <a:bodyPr wrap="none" lIns="91440" tIns="45720" rIns="91440" bIns="45720">
            <a:spAutoFit/>
          </a:bodyPr>
          <a:lstStyle/>
          <a:p>
            <a:pPr algn="ctr"/>
            <a:r>
              <a:rPr lang="fr-FR" sz="3600" b="1" dirty="0" smtClean="0">
                <a:ln w="0">
                  <a:solidFill>
                    <a:sysClr val="windowText" lastClr="000000"/>
                  </a:solidFill>
                </a:ln>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600" b="1" cap="none" spc="0" dirty="0">
              <a:ln w="0">
                <a:solidFill>
                  <a:sysClr val="windowText" lastClr="000000"/>
                </a:solidFill>
              </a:ln>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pic>
        <p:nvPicPr>
          <p:cNvPr id="2" name="Image 1"/>
          <p:cNvPicPr>
            <a:picLocks noChangeAspect="1"/>
          </p:cNvPicPr>
          <p:nvPr/>
        </p:nvPicPr>
        <p:blipFill rotWithShape="1">
          <a:blip r:embed="rId3"/>
          <a:srcRect l="-1" r="-691" b="42483"/>
          <a:stretch/>
        </p:blipFill>
        <p:spPr>
          <a:xfrm>
            <a:off x="590990" y="1337872"/>
            <a:ext cx="11010019" cy="4182256"/>
          </a:xfrm>
          <a:prstGeom prst="rect">
            <a:avLst/>
          </a:prstGeom>
          <a:effectLst>
            <a:softEdge rad="317500"/>
          </a:effectLst>
        </p:spPr>
      </p:pic>
    </p:spTree>
    <p:extLst>
      <p:ext uri="{BB962C8B-B14F-4D97-AF65-F5344CB8AC3E}">
        <p14:creationId xmlns:p14="http://schemas.microsoft.com/office/powerpoint/2010/main" val="3424199538"/>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9">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9">
                                            <p:txEl>
                                              <p:pRg st="0" end="0"/>
                                            </p:txEl>
                                          </p:spTgt>
                                        </p:tgtEl>
                                        <p:attrNameLst>
                                          <p:attrName>ppt_w</p:attrName>
                                        </p:attrNameLst>
                                      </p:cBhvr>
                                    </p:anim>
                                    <p:anim by="(#ppt_w*0.50)" calcmode="lin" valueType="num">
                                      <p:cBhvr>
                                        <p:cTn id="8" dur="500" decel="50000" autoRev="1" fill="hold">
                                          <p:stCondLst>
                                            <p:cond delay="0"/>
                                          </p:stCondLst>
                                        </p:cTn>
                                        <p:tgtEl>
                                          <p:spTgt spid="9">
                                            <p:txEl>
                                              <p:pRg st="0" end="0"/>
                                            </p:txEl>
                                          </p:spTgt>
                                        </p:tgtEl>
                                        <p:attrNameLst>
                                          <p:attrName>ppt_x</p:attrName>
                                        </p:attrNameLst>
                                      </p:cBhvr>
                                    </p:anim>
                                    <p:anim from="(-#ppt_h/2)" to="(#ppt_y)" calcmode="lin" valueType="num">
                                      <p:cBhvr>
                                        <p:cTn id="9" dur="1000" fill="hold">
                                          <p:stCondLst>
                                            <p:cond delay="0"/>
                                          </p:stCondLst>
                                        </p:cTn>
                                        <p:tgtEl>
                                          <p:spTgt spid="9">
                                            <p:txEl>
                                              <p:pRg st="0" end="0"/>
                                            </p:txEl>
                                          </p:spTgt>
                                        </p:tgtEl>
                                        <p:attrNameLst>
                                          <p:attrName>ppt_y</p:attrName>
                                        </p:attrNameLst>
                                      </p:cBhvr>
                                    </p:anim>
                                    <p:animRot by="21600000">
                                      <p:cBhvr>
                                        <p:cTn id="10" dur="1000" fill="hold">
                                          <p:stCondLst>
                                            <p:cond delay="0"/>
                                          </p:stCondLst>
                                        </p:cTn>
                                        <p:tgtEl>
                                          <p:spTgt spid="9">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24852" y="224852"/>
            <a:ext cx="11725848" cy="6379148"/>
          </a:xfrm>
          <a:prstGeom prst="rect">
            <a:avLst/>
          </a:prstGeom>
          <a:noFill/>
          <a:ln w="406400">
            <a:gradFill flip="none" rotWithShape="1">
              <a:gsLst>
                <a:gs pos="87000">
                  <a:srgbClr val="FFFF00"/>
                </a:gs>
                <a:gs pos="92000">
                  <a:schemeClr val="accent2">
                    <a:lumMod val="95000"/>
                    <a:lumOff val="5000"/>
                  </a:schemeClr>
                </a:gs>
                <a:gs pos="100000">
                  <a:schemeClr val="accent2">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e la date 5"/>
          <p:cNvSpPr>
            <a:spLocks noGrp="1"/>
          </p:cNvSpPr>
          <p:nvPr>
            <p:ph type="dt" sz="half" idx="10"/>
          </p:nvPr>
        </p:nvSpPr>
        <p:spPr>
          <a:xfrm>
            <a:off x="816027" y="6512719"/>
            <a:ext cx="2743200" cy="365125"/>
          </a:xfrm>
        </p:spPr>
        <p:txBody>
          <a:bodyPr/>
          <a:lstStyle/>
          <a:p>
            <a:fld id="{ECFBAC23-CBBA-48BC-854A-396EDD6C022E}" type="datetime1">
              <a:rPr lang="fr-FR" sz="1400" b="1" smtClean="0">
                <a:solidFill>
                  <a:srgbClr val="FF0000"/>
                </a:solidFill>
              </a:rPr>
              <a:t>22/06/2019</a:t>
            </a:fld>
            <a:endParaRPr lang="fr-FR" b="1" dirty="0">
              <a:solidFill>
                <a:srgbClr val="FF0000"/>
              </a:solidFill>
            </a:endParaRPr>
          </a:p>
        </p:txBody>
      </p:sp>
      <p:sp>
        <p:nvSpPr>
          <p:cNvPr id="7" name="Espace réservé du pied de page 6"/>
          <p:cNvSpPr>
            <a:spLocks noGrp="1"/>
          </p:cNvSpPr>
          <p:nvPr>
            <p:ph type="ftr" sz="quarter" idx="11"/>
          </p:nvPr>
        </p:nvSpPr>
        <p:spPr>
          <a:xfrm>
            <a:off x="4038600" y="6421437"/>
            <a:ext cx="4114800" cy="365125"/>
          </a:xfrm>
        </p:spPr>
        <p:txBody>
          <a:bodyPr/>
          <a:lstStyle/>
          <a:p>
            <a:r>
              <a:rPr lang="fr-FR" sz="1600" b="1" dirty="0" smtClean="0">
                <a:solidFill>
                  <a:srgbClr val="FF0000"/>
                </a:solidFill>
              </a:rPr>
              <a:t>PPS Lande 2019</a:t>
            </a:r>
            <a:endParaRPr lang="fr-FR" sz="1600" b="1" dirty="0">
              <a:solidFill>
                <a:srgbClr val="FF0000"/>
              </a:solidFill>
            </a:endParaRPr>
          </a:p>
        </p:txBody>
      </p:sp>
      <p:sp>
        <p:nvSpPr>
          <p:cNvPr id="8" name="Espace réservé du numéro de diapositive 7"/>
          <p:cNvSpPr>
            <a:spLocks noGrp="1"/>
          </p:cNvSpPr>
          <p:nvPr>
            <p:ph type="sldNum" sz="quarter" idx="12"/>
          </p:nvPr>
        </p:nvSpPr>
        <p:spPr>
          <a:xfrm>
            <a:off x="8666998" y="6447435"/>
            <a:ext cx="2743200" cy="365125"/>
          </a:xfrm>
        </p:spPr>
        <p:txBody>
          <a:bodyPr/>
          <a:lstStyle/>
          <a:p>
            <a:fld id="{1EABEA5D-B9A2-4DDB-ABB7-42313A0DAE60}" type="slidenum">
              <a:rPr lang="fr-FR" sz="1600" b="1" smtClean="0">
                <a:solidFill>
                  <a:srgbClr val="FF0000"/>
                </a:solidFill>
              </a:rPr>
              <a:t>7</a:t>
            </a:fld>
            <a:endParaRPr lang="fr-FR" sz="1600" b="1" dirty="0">
              <a:solidFill>
                <a:srgbClr val="FF0000"/>
              </a:solidFill>
            </a:endParaRPr>
          </a:p>
        </p:txBody>
      </p:sp>
      <p:sp>
        <p:nvSpPr>
          <p:cNvPr id="9" name="Rectangle 8"/>
          <p:cNvSpPr/>
          <p:nvPr/>
        </p:nvSpPr>
        <p:spPr>
          <a:xfrm>
            <a:off x="2284540" y="-137852"/>
            <a:ext cx="7622920" cy="646331"/>
          </a:xfrm>
          <a:prstGeom prst="rect">
            <a:avLst/>
          </a:prstGeom>
          <a:noFill/>
        </p:spPr>
        <p:txBody>
          <a:bodyPr wrap="none" lIns="91440" tIns="45720" rIns="91440" bIns="45720">
            <a:spAutoFit/>
          </a:bodyPr>
          <a:lstStyle/>
          <a:p>
            <a:pPr algn="ctr"/>
            <a:r>
              <a:rPr lang="fr-FR" sz="3600" b="1" dirty="0" smtClean="0">
                <a:ln w="0">
                  <a:solidFill>
                    <a:sysClr val="windowText" lastClr="000000"/>
                  </a:solidFill>
                </a:ln>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600" b="1" cap="none" spc="0" dirty="0">
              <a:ln w="0">
                <a:solidFill>
                  <a:sysClr val="windowText" lastClr="000000"/>
                </a:solidFill>
              </a:ln>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pic>
        <p:nvPicPr>
          <p:cNvPr id="2" name="Image 1"/>
          <p:cNvPicPr>
            <a:picLocks noChangeAspect="1"/>
          </p:cNvPicPr>
          <p:nvPr/>
        </p:nvPicPr>
        <p:blipFill>
          <a:blip r:embed="rId3"/>
          <a:stretch>
            <a:fillRect/>
          </a:stretch>
        </p:blipFill>
        <p:spPr>
          <a:xfrm>
            <a:off x="1873770" y="413978"/>
            <a:ext cx="8529404" cy="5970583"/>
          </a:xfrm>
          <a:prstGeom prst="rect">
            <a:avLst/>
          </a:prstGeom>
          <a:effectLst>
            <a:softEdge rad="317500"/>
          </a:effectLst>
        </p:spPr>
      </p:pic>
    </p:spTree>
    <p:extLst>
      <p:ext uri="{BB962C8B-B14F-4D97-AF65-F5344CB8AC3E}">
        <p14:creationId xmlns:p14="http://schemas.microsoft.com/office/powerpoint/2010/main" val="2358353824"/>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9">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9">
                                            <p:txEl>
                                              <p:pRg st="0" end="0"/>
                                            </p:txEl>
                                          </p:spTgt>
                                        </p:tgtEl>
                                        <p:attrNameLst>
                                          <p:attrName>ppt_w</p:attrName>
                                        </p:attrNameLst>
                                      </p:cBhvr>
                                    </p:anim>
                                    <p:anim by="(#ppt_w*0.50)" calcmode="lin" valueType="num">
                                      <p:cBhvr>
                                        <p:cTn id="8" dur="500" decel="50000" autoRev="1" fill="hold">
                                          <p:stCondLst>
                                            <p:cond delay="0"/>
                                          </p:stCondLst>
                                        </p:cTn>
                                        <p:tgtEl>
                                          <p:spTgt spid="9">
                                            <p:txEl>
                                              <p:pRg st="0" end="0"/>
                                            </p:txEl>
                                          </p:spTgt>
                                        </p:tgtEl>
                                        <p:attrNameLst>
                                          <p:attrName>ppt_x</p:attrName>
                                        </p:attrNameLst>
                                      </p:cBhvr>
                                    </p:anim>
                                    <p:anim from="(-#ppt_h/2)" to="(#ppt_y)" calcmode="lin" valueType="num">
                                      <p:cBhvr>
                                        <p:cTn id="9" dur="1000" fill="hold">
                                          <p:stCondLst>
                                            <p:cond delay="0"/>
                                          </p:stCondLst>
                                        </p:cTn>
                                        <p:tgtEl>
                                          <p:spTgt spid="9">
                                            <p:txEl>
                                              <p:pRg st="0" end="0"/>
                                            </p:txEl>
                                          </p:spTgt>
                                        </p:tgtEl>
                                        <p:attrNameLst>
                                          <p:attrName>ppt_y</p:attrName>
                                        </p:attrNameLst>
                                      </p:cBhvr>
                                    </p:anim>
                                    <p:animRot by="21600000">
                                      <p:cBhvr>
                                        <p:cTn id="10" dur="1000" fill="hold">
                                          <p:stCondLst>
                                            <p:cond delay="0"/>
                                          </p:stCondLst>
                                        </p:cTn>
                                        <p:tgtEl>
                                          <p:spTgt spid="9">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24852" y="224852"/>
            <a:ext cx="11725848" cy="6379148"/>
          </a:xfrm>
          <a:prstGeom prst="rect">
            <a:avLst/>
          </a:prstGeom>
          <a:noFill/>
          <a:ln w="406400">
            <a:gradFill flip="none" rotWithShape="1">
              <a:gsLst>
                <a:gs pos="87000">
                  <a:srgbClr val="FFFF00"/>
                </a:gs>
                <a:gs pos="92000">
                  <a:schemeClr val="accent2">
                    <a:lumMod val="95000"/>
                    <a:lumOff val="5000"/>
                  </a:schemeClr>
                </a:gs>
                <a:gs pos="100000">
                  <a:schemeClr val="accent2">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e la date 5"/>
          <p:cNvSpPr>
            <a:spLocks noGrp="1"/>
          </p:cNvSpPr>
          <p:nvPr>
            <p:ph type="dt" sz="half" idx="10"/>
          </p:nvPr>
        </p:nvSpPr>
        <p:spPr>
          <a:xfrm>
            <a:off x="816027" y="6512719"/>
            <a:ext cx="2743200" cy="365125"/>
          </a:xfrm>
        </p:spPr>
        <p:txBody>
          <a:bodyPr/>
          <a:lstStyle/>
          <a:p>
            <a:fld id="{ECFBAC23-CBBA-48BC-854A-396EDD6C022E}" type="datetime1">
              <a:rPr lang="fr-FR" sz="1400" b="1" smtClean="0">
                <a:solidFill>
                  <a:srgbClr val="FF0000"/>
                </a:solidFill>
              </a:rPr>
              <a:t>22/06/2019</a:t>
            </a:fld>
            <a:endParaRPr lang="fr-FR" b="1" dirty="0">
              <a:solidFill>
                <a:srgbClr val="FF0000"/>
              </a:solidFill>
            </a:endParaRPr>
          </a:p>
        </p:txBody>
      </p:sp>
      <p:sp>
        <p:nvSpPr>
          <p:cNvPr id="7" name="Espace réservé du pied de page 6"/>
          <p:cNvSpPr>
            <a:spLocks noGrp="1"/>
          </p:cNvSpPr>
          <p:nvPr>
            <p:ph type="ftr" sz="quarter" idx="11"/>
          </p:nvPr>
        </p:nvSpPr>
        <p:spPr>
          <a:xfrm>
            <a:off x="4038600" y="6421437"/>
            <a:ext cx="4114800" cy="365125"/>
          </a:xfrm>
        </p:spPr>
        <p:txBody>
          <a:bodyPr/>
          <a:lstStyle/>
          <a:p>
            <a:r>
              <a:rPr lang="fr-FR" sz="1600" b="1" dirty="0" smtClean="0">
                <a:solidFill>
                  <a:srgbClr val="FF0000"/>
                </a:solidFill>
              </a:rPr>
              <a:t>PPS Lande 2019</a:t>
            </a:r>
            <a:endParaRPr lang="fr-FR" sz="1600" b="1" dirty="0">
              <a:solidFill>
                <a:srgbClr val="FF0000"/>
              </a:solidFill>
            </a:endParaRPr>
          </a:p>
        </p:txBody>
      </p:sp>
      <p:sp>
        <p:nvSpPr>
          <p:cNvPr id="8" name="Espace réservé du numéro de diapositive 7"/>
          <p:cNvSpPr>
            <a:spLocks noGrp="1"/>
          </p:cNvSpPr>
          <p:nvPr>
            <p:ph type="sldNum" sz="quarter" idx="12"/>
          </p:nvPr>
        </p:nvSpPr>
        <p:spPr>
          <a:xfrm>
            <a:off x="8666998" y="6447435"/>
            <a:ext cx="2743200" cy="365125"/>
          </a:xfrm>
        </p:spPr>
        <p:txBody>
          <a:bodyPr/>
          <a:lstStyle/>
          <a:p>
            <a:fld id="{1EABEA5D-B9A2-4DDB-ABB7-42313A0DAE60}" type="slidenum">
              <a:rPr lang="fr-FR" sz="1600" b="1" smtClean="0">
                <a:solidFill>
                  <a:srgbClr val="FF0000"/>
                </a:solidFill>
              </a:rPr>
              <a:t>8</a:t>
            </a:fld>
            <a:endParaRPr lang="fr-FR" sz="1600" b="1" dirty="0">
              <a:solidFill>
                <a:srgbClr val="FF0000"/>
              </a:solidFill>
            </a:endParaRPr>
          </a:p>
        </p:txBody>
      </p:sp>
      <p:sp>
        <p:nvSpPr>
          <p:cNvPr id="9" name="Rectangle 8"/>
          <p:cNvSpPr/>
          <p:nvPr/>
        </p:nvSpPr>
        <p:spPr>
          <a:xfrm>
            <a:off x="2284540" y="-137852"/>
            <a:ext cx="7622920" cy="646331"/>
          </a:xfrm>
          <a:prstGeom prst="rect">
            <a:avLst/>
          </a:prstGeom>
          <a:noFill/>
        </p:spPr>
        <p:txBody>
          <a:bodyPr wrap="none" lIns="91440" tIns="45720" rIns="91440" bIns="45720">
            <a:spAutoFit/>
          </a:bodyPr>
          <a:lstStyle/>
          <a:p>
            <a:pPr algn="ctr"/>
            <a:r>
              <a:rPr lang="fr-FR" sz="3600" b="1" dirty="0" smtClean="0">
                <a:ln w="0">
                  <a:solidFill>
                    <a:sysClr val="windowText" lastClr="000000"/>
                  </a:solidFill>
                </a:ln>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600" b="1" cap="none" spc="0" dirty="0">
              <a:ln w="0">
                <a:solidFill>
                  <a:sysClr val="windowText" lastClr="000000"/>
                </a:solidFill>
              </a:ln>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pic>
        <p:nvPicPr>
          <p:cNvPr id="2" name="Image 1"/>
          <p:cNvPicPr>
            <a:picLocks noChangeAspect="1"/>
          </p:cNvPicPr>
          <p:nvPr/>
        </p:nvPicPr>
        <p:blipFill rotWithShape="1">
          <a:blip r:embed="rId3"/>
          <a:srcRect b="17709"/>
          <a:stretch/>
        </p:blipFill>
        <p:spPr>
          <a:xfrm>
            <a:off x="1028840" y="493652"/>
            <a:ext cx="10134319" cy="5837715"/>
          </a:xfrm>
          <a:prstGeom prst="rect">
            <a:avLst/>
          </a:prstGeom>
          <a:effectLst>
            <a:softEdge rad="317500"/>
          </a:effectLst>
        </p:spPr>
      </p:pic>
    </p:spTree>
    <p:extLst>
      <p:ext uri="{BB962C8B-B14F-4D97-AF65-F5344CB8AC3E}">
        <p14:creationId xmlns:p14="http://schemas.microsoft.com/office/powerpoint/2010/main" val="1296661036"/>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9">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9">
                                            <p:txEl>
                                              <p:pRg st="0" end="0"/>
                                            </p:txEl>
                                          </p:spTgt>
                                        </p:tgtEl>
                                        <p:attrNameLst>
                                          <p:attrName>ppt_w</p:attrName>
                                        </p:attrNameLst>
                                      </p:cBhvr>
                                    </p:anim>
                                    <p:anim by="(#ppt_w*0.50)" calcmode="lin" valueType="num">
                                      <p:cBhvr>
                                        <p:cTn id="8" dur="500" decel="50000" autoRev="1" fill="hold">
                                          <p:stCondLst>
                                            <p:cond delay="0"/>
                                          </p:stCondLst>
                                        </p:cTn>
                                        <p:tgtEl>
                                          <p:spTgt spid="9">
                                            <p:txEl>
                                              <p:pRg st="0" end="0"/>
                                            </p:txEl>
                                          </p:spTgt>
                                        </p:tgtEl>
                                        <p:attrNameLst>
                                          <p:attrName>ppt_x</p:attrName>
                                        </p:attrNameLst>
                                      </p:cBhvr>
                                    </p:anim>
                                    <p:anim from="(-#ppt_h/2)" to="(#ppt_y)" calcmode="lin" valueType="num">
                                      <p:cBhvr>
                                        <p:cTn id="9" dur="1000" fill="hold">
                                          <p:stCondLst>
                                            <p:cond delay="0"/>
                                          </p:stCondLst>
                                        </p:cTn>
                                        <p:tgtEl>
                                          <p:spTgt spid="9">
                                            <p:txEl>
                                              <p:pRg st="0" end="0"/>
                                            </p:txEl>
                                          </p:spTgt>
                                        </p:tgtEl>
                                        <p:attrNameLst>
                                          <p:attrName>ppt_y</p:attrName>
                                        </p:attrNameLst>
                                      </p:cBhvr>
                                    </p:anim>
                                    <p:animRot by="21600000">
                                      <p:cBhvr>
                                        <p:cTn id="10" dur="1000" fill="hold">
                                          <p:stCondLst>
                                            <p:cond delay="0"/>
                                          </p:stCondLst>
                                        </p:cTn>
                                        <p:tgtEl>
                                          <p:spTgt spid="9">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24852" y="224852"/>
            <a:ext cx="11725848" cy="6379148"/>
          </a:xfrm>
          <a:prstGeom prst="rect">
            <a:avLst/>
          </a:prstGeom>
          <a:noFill/>
          <a:ln w="406400">
            <a:gradFill flip="none" rotWithShape="1">
              <a:gsLst>
                <a:gs pos="87000">
                  <a:srgbClr val="FFFF00"/>
                </a:gs>
                <a:gs pos="92000">
                  <a:schemeClr val="accent2">
                    <a:lumMod val="95000"/>
                    <a:lumOff val="5000"/>
                  </a:schemeClr>
                </a:gs>
                <a:gs pos="100000">
                  <a:schemeClr val="accent2">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e la date 5"/>
          <p:cNvSpPr>
            <a:spLocks noGrp="1"/>
          </p:cNvSpPr>
          <p:nvPr>
            <p:ph type="dt" sz="half" idx="10"/>
          </p:nvPr>
        </p:nvSpPr>
        <p:spPr>
          <a:xfrm>
            <a:off x="816027" y="6512719"/>
            <a:ext cx="2743200" cy="365125"/>
          </a:xfrm>
        </p:spPr>
        <p:txBody>
          <a:bodyPr/>
          <a:lstStyle/>
          <a:p>
            <a:fld id="{ECFBAC23-CBBA-48BC-854A-396EDD6C022E}" type="datetime1">
              <a:rPr lang="fr-FR" sz="1400" b="1" smtClean="0">
                <a:solidFill>
                  <a:srgbClr val="FF0000"/>
                </a:solidFill>
              </a:rPr>
              <a:t>22/06/2019</a:t>
            </a:fld>
            <a:endParaRPr lang="fr-FR" b="1" dirty="0">
              <a:solidFill>
                <a:srgbClr val="FF0000"/>
              </a:solidFill>
            </a:endParaRPr>
          </a:p>
        </p:txBody>
      </p:sp>
      <p:sp>
        <p:nvSpPr>
          <p:cNvPr id="7" name="Espace réservé du pied de page 6"/>
          <p:cNvSpPr>
            <a:spLocks noGrp="1"/>
          </p:cNvSpPr>
          <p:nvPr>
            <p:ph type="ftr" sz="quarter" idx="11"/>
          </p:nvPr>
        </p:nvSpPr>
        <p:spPr>
          <a:xfrm>
            <a:off x="4038600" y="6421437"/>
            <a:ext cx="4114800" cy="365125"/>
          </a:xfrm>
        </p:spPr>
        <p:txBody>
          <a:bodyPr/>
          <a:lstStyle/>
          <a:p>
            <a:r>
              <a:rPr lang="fr-FR" sz="1600" b="1" dirty="0" smtClean="0">
                <a:solidFill>
                  <a:srgbClr val="FF0000"/>
                </a:solidFill>
              </a:rPr>
              <a:t>PPS Lande 2019</a:t>
            </a:r>
            <a:endParaRPr lang="fr-FR" sz="1600" b="1" dirty="0">
              <a:solidFill>
                <a:srgbClr val="FF0000"/>
              </a:solidFill>
            </a:endParaRPr>
          </a:p>
        </p:txBody>
      </p:sp>
      <p:sp>
        <p:nvSpPr>
          <p:cNvPr id="8" name="Espace réservé du numéro de diapositive 7"/>
          <p:cNvSpPr>
            <a:spLocks noGrp="1"/>
          </p:cNvSpPr>
          <p:nvPr>
            <p:ph type="sldNum" sz="quarter" idx="12"/>
          </p:nvPr>
        </p:nvSpPr>
        <p:spPr>
          <a:xfrm>
            <a:off x="8666998" y="6447435"/>
            <a:ext cx="2743200" cy="365125"/>
          </a:xfrm>
        </p:spPr>
        <p:txBody>
          <a:bodyPr/>
          <a:lstStyle/>
          <a:p>
            <a:fld id="{1EABEA5D-B9A2-4DDB-ABB7-42313A0DAE60}" type="slidenum">
              <a:rPr lang="fr-FR" sz="1600" b="1" smtClean="0">
                <a:solidFill>
                  <a:srgbClr val="FF0000"/>
                </a:solidFill>
              </a:rPr>
              <a:t>9</a:t>
            </a:fld>
            <a:endParaRPr lang="fr-FR" sz="1600" b="1" dirty="0">
              <a:solidFill>
                <a:srgbClr val="FF0000"/>
              </a:solidFill>
            </a:endParaRPr>
          </a:p>
        </p:txBody>
      </p:sp>
      <p:sp>
        <p:nvSpPr>
          <p:cNvPr id="9" name="Rectangle 8"/>
          <p:cNvSpPr/>
          <p:nvPr/>
        </p:nvSpPr>
        <p:spPr>
          <a:xfrm>
            <a:off x="2284540" y="-137852"/>
            <a:ext cx="7622920" cy="646331"/>
          </a:xfrm>
          <a:prstGeom prst="rect">
            <a:avLst/>
          </a:prstGeom>
          <a:noFill/>
        </p:spPr>
        <p:txBody>
          <a:bodyPr wrap="none" lIns="91440" tIns="45720" rIns="91440" bIns="45720">
            <a:spAutoFit/>
          </a:bodyPr>
          <a:lstStyle/>
          <a:p>
            <a:pPr algn="ctr"/>
            <a:r>
              <a:rPr lang="fr-FR" sz="3600" b="1" dirty="0" smtClean="0">
                <a:ln w="0">
                  <a:solidFill>
                    <a:sysClr val="windowText" lastClr="000000"/>
                  </a:solidFill>
                </a:ln>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600" b="1" cap="none" spc="0" dirty="0">
              <a:ln w="0">
                <a:solidFill>
                  <a:sysClr val="windowText" lastClr="000000"/>
                </a:solidFill>
              </a:ln>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pic>
        <p:nvPicPr>
          <p:cNvPr id="2" name="Image 1"/>
          <p:cNvPicPr>
            <a:picLocks noChangeAspect="1"/>
          </p:cNvPicPr>
          <p:nvPr/>
        </p:nvPicPr>
        <p:blipFill rotWithShape="1">
          <a:blip r:embed="rId3"/>
          <a:srcRect l="-1" t="17513" r="-67" b="3286"/>
          <a:stretch/>
        </p:blipFill>
        <p:spPr>
          <a:xfrm>
            <a:off x="2367899" y="478271"/>
            <a:ext cx="7456202" cy="5901457"/>
          </a:xfrm>
          <a:prstGeom prst="rect">
            <a:avLst/>
          </a:prstGeom>
          <a:effectLst>
            <a:softEdge rad="317500"/>
          </a:effectLst>
        </p:spPr>
      </p:pic>
    </p:spTree>
    <p:extLst>
      <p:ext uri="{BB962C8B-B14F-4D97-AF65-F5344CB8AC3E}">
        <p14:creationId xmlns:p14="http://schemas.microsoft.com/office/powerpoint/2010/main" val="3086867006"/>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9">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9">
                                            <p:txEl>
                                              <p:pRg st="0" end="0"/>
                                            </p:txEl>
                                          </p:spTgt>
                                        </p:tgtEl>
                                        <p:attrNameLst>
                                          <p:attrName>ppt_w</p:attrName>
                                        </p:attrNameLst>
                                      </p:cBhvr>
                                    </p:anim>
                                    <p:anim by="(#ppt_w*0.50)" calcmode="lin" valueType="num">
                                      <p:cBhvr>
                                        <p:cTn id="8" dur="500" decel="50000" autoRev="1" fill="hold">
                                          <p:stCondLst>
                                            <p:cond delay="0"/>
                                          </p:stCondLst>
                                        </p:cTn>
                                        <p:tgtEl>
                                          <p:spTgt spid="9">
                                            <p:txEl>
                                              <p:pRg st="0" end="0"/>
                                            </p:txEl>
                                          </p:spTgt>
                                        </p:tgtEl>
                                        <p:attrNameLst>
                                          <p:attrName>ppt_x</p:attrName>
                                        </p:attrNameLst>
                                      </p:cBhvr>
                                    </p:anim>
                                    <p:anim from="(-#ppt_h/2)" to="(#ppt_y)" calcmode="lin" valueType="num">
                                      <p:cBhvr>
                                        <p:cTn id="9" dur="1000" fill="hold">
                                          <p:stCondLst>
                                            <p:cond delay="0"/>
                                          </p:stCondLst>
                                        </p:cTn>
                                        <p:tgtEl>
                                          <p:spTgt spid="9">
                                            <p:txEl>
                                              <p:pRg st="0" end="0"/>
                                            </p:txEl>
                                          </p:spTgt>
                                        </p:tgtEl>
                                        <p:attrNameLst>
                                          <p:attrName>ppt_y</p:attrName>
                                        </p:attrNameLst>
                                      </p:cBhvr>
                                    </p:anim>
                                    <p:animRot by="21600000">
                                      <p:cBhvr>
                                        <p:cTn id="10" dur="1000" fill="hold">
                                          <p:stCondLst>
                                            <p:cond delay="0"/>
                                          </p:stCondLst>
                                        </p:cTn>
                                        <p:tgtEl>
                                          <p:spTgt spid="9">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24852" y="224852"/>
            <a:ext cx="11725848" cy="6379148"/>
          </a:xfrm>
          <a:prstGeom prst="rect">
            <a:avLst/>
          </a:prstGeom>
          <a:noFill/>
          <a:ln w="406400">
            <a:gradFill flip="none" rotWithShape="1">
              <a:gsLst>
                <a:gs pos="87000">
                  <a:srgbClr val="FFFF00"/>
                </a:gs>
                <a:gs pos="92000">
                  <a:schemeClr val="accent2">
                    <a:lumMod val="95000"/>
                    <a:lumOff val="5000"/>
                  </a:schemeClr>
                </a:gs>
                <a:gs pos="100000">
                  <a:schemeClr val="accent2">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e la date 5"/>
          <p:cNvSpPr>
            <a:spLocks noGrp="1"/>
          </p:cNvSpPr>
          <p:nvPr>
            <p:ph type="dt" sz="half" idx="10"/>
          </p:nvPr>
        </p:nvSpPr>
        <p:spPr>
          <a:xfrm>
            <a:off x="816027" y="6512719"/>
            <a:ext cx="2743200" cy="365125"/>
          </a:xfrm>
        </p:spPr>
        <p:txBody>
          <a:bodyPr/>
          <a:lstStyle/>
          <a:p>
            <a:fld id="{ECFBAC23-CBBA-48BC-854A-396EDD6C022E}" type="datetime1">
              <a:rPr lang="fr-FR" sz="1400" b="1" smtClean="0">
                <a:solidFill>
                  <a:srgbClr val="FF0000"/>
                </a:solidFill>
              </a:rPr>
              <a:t>22/06/2019</a:t>
            </a:fld>
            <a:endParaRPr lang="fr-FR" b="1" dirty="0">
              <a:solidFill>
                <a:srgbClr val="FF0000"/>
              </a:solidFill>
            </a:endParaRPr>
          </a:p>
        </p:txBody>
      </p:sp>
      <p:sp>
        <p:nvSpPr>
          <p:cNvPr id="7" name="Espace réservé du pied de page 6"/>
          <p:cNvSpPr>
            <a:spLocks noGrp="1"/>
          </p:cNvSpPr>
          <p:nvPr>
            <p:ph type="ftr" sz="quarter" idx="11"/>
          </p:nvPr>
        </p:nvSpPr>
        <p:spPr>
          <a:xfrm>
            <a:off x="4038600" y="6421437"/>
            <a:ext cx="4114800" cy="365125"/>
          </a:xfrm>
        </p:spPr>
        <p:txBody>
          <a:bodyPr/>
          <a:lstStyle/>
          <a:p>
            <a:r>
              <a:rPr lang="fr-FR" sz="1600" b="1" dirty="0" smtClean="0">
                <a:solidFill>
                  <a:srgbClr val="FF0000"/>
                </a:solidFill>
              </a:rPr>
              <a:t>PPS Lande 2019</a:t>
            </a:r>
            <a:endParaRPr lang="fr-FR" sz="1600" b="1" dirty="0">
              <a:solidFill>
                <a:srgbClr val="FF0000"/>
              </a:solidFill>
            </a:endParaRPr>
          </a:p>
        </p:txBody>
      </p:sp>
      <p:sp>
        <p:nvSpPr>
          <p:cNvPr id="8" name="Espace réservé du numéro de diapositive 7"/>
          <p:cNvSpPr>
            <a:spLocks noGrp="1"/>
          </p:cNvSpPr>
          <p:nvPr>
            <p:ph type="sldNum" sz="quarter" idx="12"/>
          </p:nvPr>
        </p:nvSpPr>
        <p:spPr>
          <a:xfrm>
            <a:off x="8666998" y="6447435"/>
            <a:ext cx="2743200" cy="365125"/>
          </a:xfrm>
        </p:spPr>
        <p:txBody>
          <a:bodyPr/>
          <a:lstStyle/>
          <a:p>
            <a:fld id="{1EABEA5D-B9A2-4DDB-ABB7-42313A0DAE60}" type="slidenum">
              <a:rPr lang="fr-FR" sz="1600" b="1" smtClean="0">
                <a:solidFill>
                  <a:srgbClr val="FF0000"/>
                </a:solidFill>
              </a:rPr>
              <a:t>10</a:t>
            </a:fld>
            <a:endParaRPr lang="fr-FR" sz="1600" b="1" dirty="0">
              <a:solidFill>
                <a:srgbClr val="FF0000"/>
              </a:solidFill>
            </a:endParaRPr>
          </a:p>
        </p:txBody>
      </p:sp>
      <p:sp>
        <p:nvSpPr>
          <p:cNvPr id="9" name="Rectangle 8"/>
          <p:cNvSpPr/>
          <p:nvPr/>
        </p:nvSpPr>
        <p:spPr>
          <a:xfrm>
            <a:off x="2284540" y="-137852"/>
            <a:ext cx="7622920" cy="646331"/>
          </a:xfrm>
          <a:prstGeom prst="rect">
            <a:avLst/>
          </a:prstGeom>
          <a:noFill/>
        </p:spPr>
        <p:txBody>
          <a:bodyPr wrap="none" lIns="91440" tIns="45720" rIns="91440" bIns="45720">
            <a:spAutoFit/>
          </a:bodyPr>
          <a:lstStyle/>
          <a:p>
            <a:pPr algn="ctr"/>
            <a:r>
              <a:rPr lang="fr-FR" sz="3600" b="1" dirty="0" smtClean="0">
                <a:ln w="0">
                  <a:solidFill>
                    <a:sysClr val="windowText" lastClr="000000"/>
                  </a:solidFill>
                </a:ln>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600" b="1" cap="none" spc="0" dirty="0">
              <a:ln w="0">
                <a:solidFill>
                  <a:sysClr val="windowText" lastClr="000000"/>
                </a:solidFill>
              </a:ln>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pic>
        <p:nvPicPr>
          <p:cNvPr id="2" name="Image 1"/>
          <p:cNvPicPr>
            <a:picLocks noChangeAspect="1"/>
          </p:cNvPicPr>
          <p:nvPr/>
        </p:nvPicPr>
        <p:blipFill rotWithShape="1">
          <a:blip r:embed="rId3"/>
          <a:srcRect l="-1" t="18411" r="827" b="5613"/>
          <a:stretch/>
        </p:blipFill>
        <p:spPr>
          <a:xfrm>
            <a:off x="2284540" y="479686"/>
            <a:ext cx="7734392" cy="5925210"/>
          </a:xfrm>
          <a:prstGeom prst="rect">
            <a:avLst/>
          </a:prstGeom>
          <a:effectLst>
            <a:softEdge rad="127000"/>
          </a:effectLst>
        </p:spPr>
      </p:pic>
    </p:spTree>
    <p:extLst>
      <p:ext uri="{BB962C8B-B14F-4D97-AF65-F5344CB8AC3E}">
        <p14:creationId xmlns:p14="http://schemas.microsoft.com/office/powerpoint/2010/main" val="871078531"/>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9">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9">
                                            <p:txEl>
                                              <p:pRg st="0" end="0"/>
                                            </p:txEl>
                                          </p:spTgt>
                                        </p:tgtEl>
                                        <p:attrNameLst>
                                          <p:attrName>ppt_w</p:attrName>
                                        </p:attrNameLst>
                                      </p:cBhvr>
                                    </p:anim>
                                    <p:anim by="(#ppt_w*0.50)" calcmode="lin" valueType="num">
                                      <p:cBhvr>
                                        <p:cTn id="8" dur="500" decel="50000" autoRev="1" fill="hold">
                                          <p:stCondLst>
                                            <p:cond delay="0"/>
                                          </p:stCondLst>
                                        </p:cTn>
                                        <p:tgtEl>
                                          <p:spTgt spid="9">
                                            <p:txEl>
                                              <p:pRg st="0" end="0"/>
                                            </p:txEl>
                                          </p:spTgt>
                                        </p:tgtEl>
                                        <p:attrNameLst>
                                          <p:attrName>ppt_x</p:attrName>
                                        </p:attrNameLst>
                                      </p:cBhvr>
                                    </p:anim>
                                    <p:anim from="(-#ppt_h/2)" to="(#ppt_y)" calcmode="lin" valueType="num">
                                      <p:cBhvr>
                                        <p:cTn id="9" dur="1000" fill="hold">
                                          <p:stCondLst>
                                            <p:cond delay="0"/>
                                          </p:stCondLst>
                                        </p:cTn>
                                        <p:tgtEl>
                                          <p:spTgt spid="9">
                                            <p:txEl>
                                              <p:pRg st="0" end="0"/>
                                            </p:txEl>
                                          </p:spTgt>
                                        </p:tgtEl>
                                        <p:attrNameLst>
                                          <p:attrName>ppt_y</p:attrName>
                                        </p:attrNameLst>
                                      </p:cBhvr>
                                    </p:anim>
                                    <p:animRot by="21600000">
                                      <p:cBhvr>
                                        <p:cTn id="10" dur="1000" fill="hold">
                                          <p:stCondLst>
                                            <p:cond delay="0"/>
                                          </p:stCondLst>
                                        </p:cTn>
                                        <p:tgtEl>
                                          <p:spTgt spid="9">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24852" y="224852"/>
            <a:ext cx="11725848" cy="6379148"/>
          </a:xfrm>
          <a:prstGeom prst="rect">
            <a:avLst/>
          </a:prstGeom>
          <a:noFill/>
          <a:ln w="406400">
            <a:gradFill flip="none" rotWithShape="1">
              <a:gsLst>
                <a:gs pos="87000">
                  <a:srgbClr val="FFFF00"/>
                </a:gs>
                <a:gs pos="92000">
                  <a:schemeClr val="accent2">
                    <a:lumMod val="95000"/>
                    <a:lumOff val="5000"/>
                  </a:schemeClr>
                </a:gs>
                <a:gs pos="100000">
                  <a:schemeClr val="accent2">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e la date 5"/>
          <p:cNvSpPr>
            <a:spLocks noGrp="1"/>
          </p:cNvSpPr>
          <p:nvPr>
            <p:ph type="dt" sz="half" idx="10"/>
          </p:nvPr>
        </p:nvSpPr>
        <p:spPr>
          <a:xfrm>
            <a:off x="816027" y="6512719"/>
            <a:ext cx="2743200" cy="365125"/>
          </a:xfrm>
        </p:spPr>
        <p:txBody>
          <a:bodyPr/>
          <a:lstStyle/>
          <a:p>
            <a:fld id="{ECFBAC23-CBBA-48BC-854A-396EDD6C022E}" type="datetime1">
              <a:rPr lang="fr-FR" sz="1400" b="1" smtClean="0">
                <a:solidFill>
                  <a:srgbClr val="FF0000"/>
                </a:solidFill>
              </a:rPr>
              <a:t>22/06/2019</a:t>
            </a:fld>
            <a:endParaRPr lang="fr-FR" b="1" dirty="0">
              <a:solidFill>
                <a:srgbClr val="FF0000"/>
              </a:solidFill>
            </a:endParaRPr>
          </a:p>
        </p:txBody>
      </p:sp>
      <p:sp>
        <p:nvSpPr>
          <p:cNvPr id="7" name="Espace réservé du pied de page 6"/>
          <p:cNvSpPr>
            <a:spLocks noGrp="1"/>
          </p:cNvSpPr>
          <p:nvPr>
            <p:ph type="ftr" sz="quarter" idx="11"/>
          </p:nvPr>
        </p:nvSpPr>
        <p:spPr>
          <a:xfrm>
            <a:off x="4038600" y="6421437"/>
            <a:ext cx="4114800" cy="365125"/>
          </a:xfrm>
        </p:spPr>
        <p:txBody>
          <a:bodyPr/>
          <a:lstStyle/>
          <a:p>
            <a:r>
              <a:rPr lang="fr-FR" sz="1600" b="1" dirty="0" smtClean="0">
                <a:solidFill>
                  <a:srgbClr val="FF0000"/>
                </a:solidFill>
              </a:rPr>
              <a:t>PPS Lande 2019</a:t>
            </a:r>
            <a:endParaRPr lang="fr-FR" sz="1600" b="1" dirty="0">
              <a:solidFill>
                <a:srgbClr val="FF0000"/>
              </a:solidFill>
            </a:endParaRPr>
          </a:p>
        </p:txBody>
      </p:sp>
      <p:sp>
        <p:nvSpPr>
          <p:cNvPr id="8" name="Espace réservé du numéro de diapositive 7"/>
          <p:cNvSpPr>
            <a:spLocks noGrp="1"/>
          </p:cNvSpPr>
          <p:nvPr>
            <p:ph type="sldNum" sz="quarter" idx="12"/>
          </p:nvPr>
        </p:nvSpPr>
        <p:spPr>
          <a:xfrm>
            <a:off x="8666998" y="6447435"/>
            <a:ext cx="2743200" cy="365125"/>
          </a:xfrm>
        </p:spPr>
        <p:txBody>
          <a:bodyPr/>
          <a:lstStyle/>
          <a:p>
            <a:fld id="{1EABEA5D-B9A2-4DDB-ABB7-42313A0DAE60}" type="slidenum">
              <a:rPr lang="fr-FR" sz="1600" b="1" smtClean="0">
                <a:solidFill>
                  <a:srgbClr val="FF0000"/>
                </a:solidFill>
              </a:rPr>
              <a:t>11</a:t>
            </a:fld>
            <a:endParaRPr lang="fr-FR" sz="1600" b="1" dirty="0">
              <a:solidFill>
                <a:srgbClr val="FF0000"/>
              </a:solidFill>
            </a:endParaRPr>
          </a:p>
        </p:txBody>
      </p:sp>
      <p:sp>
        <p:nvSpPr>
          <p:cNvPr id="9" name="Rectangle 8"/>
          <p:cNvSpPr/>
          <p:nvPr/>
        </p:nvSpPr>
        <p:spPr>
          <a:xfrm>
            <a:off x="2284540" y="-137852"/>
            <a:ext cx="7622920" cy="646331"/>
          </a:xfrm>
          <a:prstGeom prst="rect">
            <a:avLst/>
          </a:prstGeom>
          <a:noFill/>
        </p:spPr>
        <p:txBody>
          <a:bodyPr wrap="none" lIns="91440" tIns="45720" rIns="91440" bIns="45720">
            <a:spAutoFit/>
          </a:bodyPr>
          <a:lstStyle/>
          <a:p>
            <a:pPr algn="ctr"/>
            <a:r>
              <a:rPr lang="fr-FR" sz="3600" b="1" dirty="0" smtClean="0">
                <a:ln w="0">
                  <a:solidFill>
                    <a:sysClr val="windowText" lastClr="000000"/>
                  </a:solidFill>
                </a:ln>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600" b="1" cap="none" spc="0" dirty="0">
              <a:ln w="0">
                <a:solidFill>
                  <a:sysClr val="windowText" lastClr="000000"/>
                </a:solidFill>
              </a:ln>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pic>
        <p:nvPicPr>
          <p:cNvPr id="2" name="Image 1"/>
          <p:cNvPicPr>
            <a:picLocks noChangeAspect="1"/>
          </p:cNvPicPr>
          <p:nvPr/>
        </p:nvPicPr>
        <p:blipFill rotWithShape="1">
          <a:blip r:embed="rId3"/>
          <a:srcRect t="18538" r="446" b="5338"/>
          <a:stretch/>
        </p:blipFill>
        <p:spPr>
          <a:xfrm>
            <a:off x="2267441" y="498296"/>
            <a:ext cx="7640019" cy="5842043"/>
          </a:xfrm>
          <a:prstGeom prst="rect">
            <a:avLst/>
          </a:prstGeom>
          <a:effectLst>
            <a:softEdge rad="127000"/>
          </a:effectLst>
        </p:spPr>
      </p:pic>
    </p:spTree>
    <p:extLst>
      <p:ext uri="{BB962C8B-B14F-4D97-AF65-F5344CB8AC3E}">
        <p14:creationId xmlns:p14="http://schemas.microsoft.com/office/powerpoint/2010/main" val="3295363594"/>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9">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9">
                                            <p:txEl>
                                              <p:pRg st="0" end="0"/>
                                            </p:txEl>
                                          </p:spTgt>
                                        </p:tgtEl>
                                        <p:attrNameLst>
                                          <p:attrName>ppt_w</p:attrName>
                                        </p:attrNameLst>
                                      </p:cBhvr>
                                    </p:anim>
                                    <p:anim by="(#ppt_w*0.50)" calcmode="lin" valueType="num">
                                      <p:cBhvr>
                                        <p:cTn id="8" dur="500" decel="50000" autoRev="1" fill="hold">
                                          <p:stCondLst>
                                            <p:cond delay="0"/>
                                          </p:stCondLst>
                                        </p:cTn>
                                        <p:tgtEl>
                                          <p:spTgt spid="9">
                                            <p:txEl>
                                              <p:pRg st="0" end="0"/>
                                            </p:txEl>
                                          </p:spTgt>
                                        </p:tgtEl>
                                        <p:attrNameLst>
                                          <p:attrName>ppt_x</p:attrName>
                                        </p:attrNameLst>
                                      </p:cBhvr>
                                    </p:anim>
                                    <p:anim from="(-#ppt_h/2)" to="(#ppt_y)" calcmode="lin" valueType="num">
                                      <p:cBhvr>
                                        <p:cTn id="9" dur="1000" fill="hold">
                                          <p:stCondLst>
                                            <p:cond delay="0"/>
                                          </p:stCondLst>
                                        </p:cTn>
                                        <p:tgtEl>
                                          <p:spTgt spid="9">
                                            <p:txEl>
                                              <p:pRg st="0" end="0"/>
                                            </p:txEl>
                                          </p:spTgt>
                                        </p:tgtEl>
                                        <p:attrNameLst>
                                          <p:attrName>ppt_y</p:attrName>
                                        </p:attrNameLst>
                                      </p:cBhvr>
                                    </p:anim>
                                    <p:animRot by="21600000">
                                      <p:cBhvr>
                                        <p:cTn id="10" dur="1000" fill="hold">
                                          <p:stCondLst>
                                            <p:cond delay="0"/>
                                          </p:stCondLst>
                                        </p:cTn>
                                        <p:tgtEl>
                                          <p:spTgt spid="9">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24852" y="224852"/>
            <a:ext cx="11725848" cy="6379148"/>
          </a:xfrm>
          <a:prstGeom prst="rect">
            <a:avLst/>
          </a:prstGeom>
          <a:noFill/>
          <a:ln w="406400">
            <a:gradFill flip="none" rotWithShape="1">
              <a:gsLst>
                <a:gs pos="87000">
                  <a:srgbClr val="FFFF00"/>
                </a:gs>
                <a:gs pos="92000">
                  <a:schemeClr val="accent2">
                    <a:lumMod val="95000"/>
                    <a:lumOff val="5000"/>
                  </a:schemeClr>
                </a:gs>
                <a:gs pos="100000">
                  <a:schemeClr val="accent2">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e la date 5"/>
          <p:cNvSpPr>
            <a:spLocks noGrp="1"/>
          </p:cNvSpPr>
          <p:nvPr>
            <p:ph type="dt" sz="half" idx="10"/>
          </p:nvPr>
        </p:nvSpPr>
        <p:spPr>
          <a:xfrm>
            <a:off x="816027" y="6512719"/>
            <a:ext cx="2743200" cy="365125"/>
          </a:xfrm>
        </p:spPr>
        <p:txBody>
          <a:bodyPr/>
          <a:lstStyle/>
          <a:p>
            <a:fld id="{ECFBAC23-CBBA-48BC-854A-396EDD6C022E}" type="datetime1">
              <a:rPr lang="fr-FR" sz="1400" b="1" smtClean="0">
                <a:solidFill>
                  <a:srgbClr val="FF0000"/>
                </a:solidFill>
              </a:rPr>
              <a:t>22/06/2019</a:t>
            </a:fld>
            <a:endParaRPr lang="fr-FR" b="1" dirty="0">
              <a:solidFill>
                <a:srgbClr val="FF0000"/>
              </a:solidFill>
            </a:endParaRPr>
          </a:p>
        </p:txBody>
      </p:sp>
      <p:sp>
        <p:nvSpPr>
          <p:cNvPr id="7" name="Espace réservé du pied de page 6"/>
          <p:cNvSpPr>
            <a:spLocks noGrp="1"/>
          </p:cNvSpPr>
          <p:nvPr>
            <p:ph type="ftr" sz="quarter" idx="11"/>
          </p:nvPr>
        </p:nvSpPr>
        <p:spPr>
          <a:xfrm>
            <a:off x="4038600" y="6421437"/>
            <a:ext cx="4114800" cy="365125"/>
          </a:xfrm>
        </p:spPr>
        <p:txBody>
          <a:bodyPr/>
          <a:lstStyle/>
          <a:p>
            <a:r>
              <a:rPr lang="fr-FR" sz="1600" b="1" dirty="0" smtClean="0">
                <a:solidFill>
                  <a:srgbClr val="FF0000"/>
                </a:solidFill>
              </a:rPr>
              <a:t>PPS Lande 2019</a:t>
            </a:r>
            <a:endParaRPr lang="fr-FR" sz="1600" b="1" dirty="0">
              <a:solidFill>
                <a:srgbClr val="FF0000"/>
              </a:solidFill>
            </a:endParaRPr>
          </a:p>
        </p:txBody>
      </p:sp>
      <p:sp>
        <p:nvSpPr>
          <p:cNvPr id="8" name="Espace réservé du numéro de diapositive 7"/>
          <p:cNvSpPr>
            <a:spLocks noGrp="1"/>
          </p:cNvSpPr>
          <p:nvPr>
            <p:ph type="sldNum" sz="quarter" idx="12"/>
          </p:nvPr>
        </p:nvSpPr>
        <p:spPr>
          <a:xfrm>
            <a:off x="8666998" y="6447435"/>
            <a:ext cx="2743200" cy="365125"/>
          </a:xfrm>
        </p:spPr>
        <p:txBody>
          <a:bodyPr/>
          <a:lstStyle/>
          <a:p>
            <a:fld id="{1EABEA5D-B9A2-4DDB-ABB7-42313A0DAE60}" type="slidenum">
              <a:rPr lang="fr-FR" sz="1600" b="1" smtClean="0">
                <a:solidFill>
                  <a:srgbClr val="FF0000"/>
                </a:solidFill>
              </a:rPr>
              <a:t>12</a:t>
            </a:fld>
            <a:endParaRPr lang="fr-FR" sz="1600" b="1" dirty="0">
              <a:solidFill>
                <a:srgbClr val="FF0000"/>
              </a:solidFill>
            </a:endParaRPr>
          </a:p>
        </p:txBody>
      </p:sp>
      <p:sp>
        <p:nvSpPr>
          <p:cNvPr id="9" name="Rectangle 8"/>
          <p:cNvSpPr/>
          <p:nvPr/>
        </p:nvSpPr>
        <p:spPr>
          <a:xfrm>
            <a:off x="2284540" y="-137852"/>
            <a:ext cx="7622920" cy="646331"/>
          </a:xfrm>
          <a:prstGeom prst="rect">
            <a:avLst/>
          </a:prstGeom>
          <a:noFill/>
        </p:spPr>
        <p:txBody>
          <a:bodyPr wrap="none" lIns="91440" tIns="45720" rIns="91440" bIns="45720">
            <a:spAutoFit/>
          </a:bodyPr>
          <a:lstStyle/>
          <a:p>
            <a:pPr algn="ctr"/>
            <a:r>
              <a:rPr lang="fr-FR" sz="3600" b="1" dirty="0" smtClean="0">
                <a:ln w="0">
                  <a:solidFill>
                    <a:sysClr val="windowText" lastClr="000000"/>
                  </a:solidFill>
                </a:ln>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600" b="1" cap="none" spc="0" dirty="0">
              <a:ln w="0">
                <a:solidFill>
                  <a:sysClr val="windowText" lastClr="000000"/>
                </a:solidFill>
              </a:ln>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pic>
        <p:nvPicPr>
          <p:cNvPr id="2" name="Image 1"/>
          <p:cNvPicPr>
            <a:picLocks noChangeAspect="1"/>
          </p:cNvPicPr>
          <p:nvPr/>
        </p:nvPicPr>
        <p:blipFill rotWithShape="1">
          <a:blip r:embed="rId3"/>
          <a:srcRect t="18219" r="1080" b="6940"/>
          <a:stretch/>
        </p:blipFill>
        <p:spPr>
          <a:xfrm>
            <a:off x="2188265" y="472521"/>
            <a:ext cx="7815469" cy="5912957"/>
          </a:xfrm>
          <a:prstGeom prst="rect">
            <a:avLst/>
          </a:prstGeom>
          <a:effectLst>
            <a:softEdge rad="127000"/>
          </a:effectLst>
        </p:spPr>
      </p:pic>
    </p:spTree>
    <p:extLst>
      <p:ext uri="{BB962C8B-B14F-4D97-AF65-F5344CB8AC3E}">
        <p14:creationId xmlns:p14="http://schemas.microsoft.com/office/powerpoint/2010/main" val="252996276"/>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9">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9">
                                            <p:txEl>
                                              <p:pRg st="0" end="0"/>
                                            </p:txEl>
                                          </p:spTgt>
                                        </p:tgtEl>
                                        <p:attrNameLst>
                                          <p:attrName>ppt_w</p:attrName>
                                        </p:attrNameLst>
                                      </p:cBhvr>
                                    </p:anim>
                                    <p:anim by="(#ppt_w*0.50)" calcmode="lin" valueType="num">
                                      <p:cBhvr>
                                        <p:cTn id="8" dur="500" decel="50000" autoRev="1" fill="hold">
                                          <p:stCondLst>
                                            <p:cond delay="0"/>
                                          </p:stCondLst>
                                        </p:cTn>
                                        <p:tgtEl>
                                          <p:spTgt spid="9">
                                            <p:txEl>
                                              <p:pRg st="0" end="0"/>
                                            </p:txEl>
                                          </p:spTgt>
                                        </p:tgtEl>
                                        <p:attrNameLst>
                                          <p:attrName>ppt_x</p:attrName>
                                        </p:attrNameLst>
                                      </p:cBhvr>
                                    </p:anim>
                                    <p:anim from="(-#ppt_h/2)" to="(#ppt_y)" calcmode="lin" valueType="num">
                                      <p:cBhvr>
                                        <p:cTn id="9" dur="1000" fill="hold">
                                          <p:stCondLst>
                                            <p:cond delay="0"/>
                                          </p:stCondLst>
                                        </p:cTn>
                                        <p:tgtEl>
                                          <p:spTgt spid="9">
                                            <p:txEl>
                                              <p:pRg st="0" end="0"/>
                                            </p:txEl>
                                          </p:spTgt>
                                        </p:tgtEl>
                                        <p:attrNameLst>
                                          <p:attrName>ppt_y</p:attrName>
                                        </p:attrNameLst>
                                      </p:cBhvr>
                                    </p:anim>
                                    <p:animRot by="21600000">
                                      <p:cBhvr>
                                        <p:cTn id="10" dur="1000" fill="hold">
                                          <p:stCondLst>
                                            <p:cond delay="0"/>
                                          </p:stCondLst>
                                        </p:cTn>
                                        <p:tgtEl>
                                          <p:spTgt spid="9">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24852" y="224852"/>
            <a:ext cx="11725848" cy="6379148"/>
          </a:xfrm>
          <a:prstGeom prst="rect">
            <a:avLst/>
          </a:prstGeom>
          <a:noFill/>
          <a:ln w="406400">
            <a:gradFill flip="none" rotWithShape="1">
              <a:gsLst>
                <a:gs pos="87000">
                  <a:srgbClr val="FFFF00"/>
                </a:gs>
                <a:gs pos="92000">
                  <a:schemeClr val="accent2">
                    <a:lumMod val="95000"/>
                    <a:lumOff val="5000"/>
                  </a:schemeClr>
                </a:gs>
                <a:gs pos="100000">
                  <a:schemeClr val="accent2">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e la date 5"/>
          <p:cNvSpPr>
            <a:spLocks noGrp="1"/>
          </p:cNvSpPr>
          <p:nvPr>
            <p:ph type="dt" sz="half" idx="10"/>
          </p:nvPr>
        </p:nvSpPr>
        <p:spPr>
          <a:xfrm>
            <a:off x="816027" y="6512719"/>
            <a:ext cx="2743200" cy="365125"/>
          </a:xfrm>
        </p:spPr>
        <p:txBody>
          <a:bodyPr/>
          <a:lstStyle/>
          <a:p>
            <a:fld id="{ECFBAC23-CBBA-48BC-854A-396EDD6C022E}" type="datetime1">
              <a:rPr lang="fr-FR" sz="1400" b="1" smtClean="0">
                <a:solidFill>
                  <a:srgbClr val="FF0000"/>
                </a:solidFill>
              </a:rPr>
              <a:t>22/06/2019</a:t>
            </a:fld>
            <a:endParaRPr lang="fr-FR" b="1" dirty="0">
              <a:solidFill>
                <a:srgbClr val="FF0000"/>
              </a:solidFill>
            </a:endParaRPr>
          </a:p>
        </p:txBody>
      </p:sp>
      <p:sp>
        <p:nvSpPr>
          <p:cNvPr id="7" name="Espace réservé du pied de page 6"/>
          <p:cNvSpPr>
            <a:spLocks noGrp="1"/>
          </p:cNvSpPr>
          <p:nvPr>
            <p:ph type="ftr" sz="quarter" idx="11"/>
          </p:nvPr>
        </p:nvSpPr>
        <p:spPr>
          <a:xfrm>
            <a:off x="4038600" y="6421437"/>
            <a:ext cx="4114800" cy="365125"/>
          </a:xfrm>
        </p:spPr>
        <p:txBody>
          <a:bodyPr/>
          <a:lstStyle/>
          <a:p>
            <a:r>
              <a:rPr lang="fr-FR" sz="1600" b="1" dirty="0" smtClean="0">
                <a:solidFill>
                  <a:srgbClr val="FF0000"/>
                </a:solidFill>
              </a:rPr>
              <a:t>PPS Lande 2019</a:t>
            </a:r>
            <a:endParaRPr lang="fr-FR" sz="1600" b="1" dirty="0">
              <a:solidFill>
                <a:srgbClr val="FF0000"/>
              </a:solidFill>
            </a:endParaRPr>
          </a:p>
        </p:txBody>
      </p:sp>
      <p:sp>
        <p:nvSpPr>
          <p:cNvPr id="8" name="Espace réservé du numéro de diapositive 7"/>
          <p:cNvSpPr>
            <a:spLocks noGrp="1"/>
          </p:cNvSpPr>
          <p:nvPr>
            <p:ph type="sldNum" sz="quarter" idx="12"/>
          </p:nvPr>
        </p:nvSpPr>
        <p:spPr>
          <a:xfrm>
            <a:off x="8666998" y="6447435"/>
            <a:ext cx="2743200" cy="365125"/>
          </a:xfrm>
        </p:spPr>
        <p:txBody>
          <a:bodyPr/>
          <a:lstStyle/>
          <a:p>
            <a:fld id="{1EABEA5D-B9A2-4DDB-ABB7-42313A0DAE60}" type="slidenum">
              <a:rPr lang="fr-FR" sz="1600" b="1" smtClean="0">
                <a:solidFill>
                  <a:srgbClr val="FF0000"/>
                </a:solidFill>
              </a:rPr>
              <a:t>13</a:t>
            </a:fld>
            <a:endParaRPr lang="fr-FR" sz="1600" b="1" dirty="0">
              <a:solidFill>
                <a:srgbClr val="FF0000"/>
              </a:solidFill>
            </a:endParaRPr>
          </a:p>
        </p:txBody>
      </p:sp>
      <p:sp>
        <p:nvSpPr>
          <p:cNvPr id="9" name="Rectangle 8"/>
          <p:cNvSpPr/>
          <p:nvPr/>
        </p:nvSpPr>
        <p:spPr>
          <a:xfrm>
            <a:off x="2284540" y="-137852"/>
            <a:ext cx="7622920" cy="646331"/>
          </a:xfrm>
          <a:prstGeom prst="rect">
            <a:avLst/>
          </a:prstGeom>
          <a:noFill/>
        </p:spPr>
        <p:txBody>
          <a:bodyPr wrap="none" lIns="91440" tIns="45720" rIns="91440" bIns="45720">
            <a:spAutoFit/>
          </a:bodyPr>
          <a:lstStyle/>
          <a:p>
            <a:pPr algn="ctr"/>
            <a:r>
              <a:rPr lang="fr-FR" sz="3600" b="1" dirty="0" smtClean="0">
                <a:ln w="0">
                  <a:solidFill>
                    <a:sysClr val="windowText" lastClr="000000"/>
                  </a:solidFill>
                </a:ln>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600" b="1" cap="none" spc="0" dirty="0">
              <a:ln w="0">
                <a:solidFill>
                  <a:sysClr val="windowText" lastClr="000000"/>
                </a:solidFill>
              </a:ln>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pic>
        <p:nvPicPr>
          <p:cNvPr id="2" name="Image 1"/>
          <p:cNvPicPr>
            <a:picLocks noChangeAspect="1"/>
          </p:cNvPicPr>
          <p:nvPr/>
        </p:nvPicPr>
        <p:blipFill>
          <a:blip r:embed="rId3"/>
          <a:stretch>
            <a:fillRect/>
          </a:stretch>
        </p:blipFill>
        <p:spPr>
          <a:xfrm>
            <a:off x="1618937" y="444209"/>
            <a:ext cx="9069049" cy="5894882"/>
          </a:xfrm>
          <a:prstGeom prst="rect">
            <a:avLst/>
          </a:prstGeom>
          <a:effectLst>
            <a:softEdge rad="635000"/>
          </a:effectLst>
        </p:spPr>
      </p:pic>
    </p:spTree>
    <p:extLst>
      <p:ext uri="{BB962C8B-B14F-4D97-AF65-F5344CB8AC3E}">
        <p14:creationId xmlns:p14="http://schemas.microsoft.com/office/powerpoint/2010/main" val="575533262"/>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9">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9">
                                            <p:txEl>
                                              <p:pRg st="0" end="0"/>
                                            </p:txEl>
                                          </p:spTgt>
                                        </p:tgtEl>
                                        <p:attrNameLst>
                                          <p:attrName>ppt_w</p:attrName>
                                        </p:attrNameLst>
                                      </p:cBhvr>
                                    </p:anim>
                                    <p:anim by="(#ppt_w*0.50)" calcmode="lin" valueType="num">
                                      <p:cBhvr>
                                        <p:cTn id="8" dur="500" decel="50000" autoRev="1" fill="hold">
                                          <p:stCondLst>
                                            <p:cond delay="0"/>
                                          </p:stCondLst>
                                        </p:cTn>
                                        <p:tgtEl>
                                          <p:spTgt spid="9">
                                            <p:txEl>
                                              <p:pRg st="0" end="0"/>
                                            </p:txEl>
                                          </p:spTgt>
                                        </p:tgtEl>
                                        <p:attrNameLst>
                                          <p:attrName>ppt_x</p:attrName>
                                        </p:attrNameLst>
                                      </p:cBhvr>
                                    </p:anim>
                                    <p:anim from="(-#ppt_h/2)" to="(#ppt_y)" calcmode="lin" valueType="num">
                                      <p:cBhvr>
                                        <p:cTn id="9" dur="1000" fill="hold">
                                          <p:stCondLst>
                                            <p:cond delay="0"/>
                                          </p:stCondLst>
                                        </p:cTn>
                                        <p:tgtEl>
                                          <p:spTgt spid="9">
                                            <p:txEl>
                                              <p:pRg st="0" end="0"/>
                                            </p:txEl>
                                          </p:spTgt>
                                        </p:tgtEl>
                                        <p:attrNameLst>
                                          <p:attrName>ppt_y</p:attrName>
                                        </p:attrNameLst>
                                      </p:cBhvr>
                                    </p:anim>
                                    <p:animRot by="21600000">
                                      <p:cBhvr>
                                        <p:cTn id="10" dur="1000" fill="hold">
                                          <p:stCondLst>
                                            <p:cond delay="0"/>
                                          </p:stCondLst>
                                        </p:cTn>
                                        <p:tgtEl>
                                          <p:spTgt spid="9">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24852" y="224852"/>
            <a:ext cx="11725848" cy="6379148"/>
          </a:xfrm>
          <a:prstGeom prst="rect">
            <a:avLst/>
          </a:prstGeom>
          <a:noFill/>
          <a:ln w="406400">
            <a:gradFill flip="none" rotWithShape="1">
              <a:gsLst>
                <a:gs pos="87000">
                  <a:srgbClr val="FFFF00"/>
                </a:gs>
                <a:gs pos="92000">
                  <a:schemeClr val="accent2">
                    <a:lumMod val="95000"/>
                    <a:lumOff val="5000"/>
                  </a:schemeClr>
                </a:gs>
                <a:gs pos="100000">
                  <a:schemeClr val="accent2">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e la date 5"/>
          <p:cNvSpPr>
            <a:spLocks noGrp="1"/>
          </p:cNvSpPr>
          <p:nvPr>
            <p:ph type="dt" sz="half" idx="10"/>
          </p:nvPr>
        </p:nvSpPr>
        <p:spPr>
          <a:xfrm>
            <a:off x="816027" y="6512719"/>
            <a:ext cx="2743200" cy="365125"/>
          </a:xfrm>
        </p:spPr>
        <p:txBody>
          <a:bodyPr/>
          <a:lstStyle/>
          <a:p>
            <a:fld id="{ECFBAC23-CBBA-48BC-854A-396EDD6C022E}" type="datetime1">
              <a:rPr lang="fr-FR" sz="1400" b="1" smtClean="0">
                <a:solidFill>
                  <a:srgbClr val="FF0000"/>
                </a:solidFill>
              </a:rPr>
              <a:t>22/06/2019</a:t>
            </a:fld>
            <a:endParaRPr lang="fr-FR" b="1" dirty="0">
              <a:solidFill>
                <a:srgbClr val="FF0000"/>
              </a:solidFill>
            </a:endParaRPr>
          </a:p>
        </p:txBody>
      </p:sp>
      <p:sp>
        <p:nvSpPr>
          <p:cNvPr id="7" name="Espace réservé du pied de page 6"/>
          <p:cNvSpPr>
            <a:spLocks noGrp="1"/>
          </p:cNvSpPr>
          <p:nvPr>
            <p:ph type="ftr" sz="quarter" idx="11"/>
          </p:nvPr>
        </p:nvSpPr>
        <p:spPr>
          <a:xfrm>
            <a:off x="4038600" y="6421437"/>
            <a:ext cx="4114800" cy="365125"/>
          </a:xfrm>
        </p:spPr>
        <p:txBody>
          <a:bodyPr/>
          <a:lstStyle/>
          <a:p>
            <a:r>
              <a:rPr lang="fr-FR" sz="1600" b="1" dirty="0" smtClean="0">
                <a:solidFill>
                  <a:srgbClr val="FF0000"/>
                </a:solidFill>
              </a:rPr>
              <a:t>PPS Lande 2019</a:t>
            </a:r>
            <a:endParaRPr lang="fr-FR" sz="1600" b="1" dirty="0">
              <a:solidFill>
                <a:srgbClr val="FF0000"/>
              </a:solidFill>
            </a:endParaRPr>
          </a:p>
        </p:txBody>
      </p:sp>
      <p:sp>
        <p:nvSpPr>
          <p:cNvPr id="8" name="Espace réservé du numéro de diapositive 7"/>
          <p:cNvSpPr>
            <a:spLocks noGrp="1"/>
          </p:cNvSpPr>
          <p:nvPr>
            <p:ph type="sldNum" sz="quarter" idx="12"/>
          </p:nvPr>
        </p:nvSpPr>
        <p:spPr>
          <a:xfrm>
            <a:off x="8666998" y="6447435"/>
            <a:ext cx="2743200" cy="365125"/>
          </a:xfrm>
        </p:spPr>
        <p:txBody>
          <a:bodyPr/>
          <a:lstStyle/>
          <a:p>
            <a:fld id="{1EABEA5D-B9A2-4DDB-ABB7-42313A0DAE60}" type="slidenum">
              <a:rPr lang="fr-FR" sz="1600" b="1" smtClean="0">
                <a:solidFill>
                  <a:srgbClr val="FF0000"/>
                </a:solidFill>
              </a:rPr>
              <a:t>14</a:t>
            </a:fld>
            <a:endParaRPr lang="fr-FR" sz="1600" b="1" dirty="0">
              <a:solidFill>
                <a:srgbClr val="FF0000"/>
              </a:solidFill>
            </a:endParaRPr>
          </a:p>
        </p:txBody>
      </p:sp>
      <p:sp>
        <p:nvSpPr>
          <p:cNvPr id="9" name="Rectangle 8"/>
          <p:cNvSpPr/>
          <p:nvPr/>
        </p:nvSpPr>
        <p:spPr>
          <a:xfrm>
            <a:off x="2284540" y="-137852"/>
            <a:ext cx="7622920" cy="646331"/>
          </a:xfrm>
          <a:prstGeom prst="rect">
            <a:avLst/>
          </a:prstGeom>
          <a:noFill/>
        </p:spPr>
        <p:txBody>
          <a:bodyPr wrap="none" lIns="91440" tIns="45720" rIns="91440" bIns="45720">
            <a:spAutoFit/>
          </a:bodyPr>
          <a:lstStyle/>
          <a:p>
            <a:pPr algn="ctr"/>
            <a:r>
              <a:rPr lang="fr-FR" sz="3600" b="1" dirty="0" smtClean="0">
                <a:ln w="0">
                  <a:solidFill>
                    <a:sysClr val="windowText" lastClr="000000"/>
                  </a:solidFill>
                </a:ln>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600" b="1" cap="none" spc="0" dirty="0">
              <a:ln w="0">
                <a:solidFill>
                  <a:sysClr val="windowText" lastClr="000000"/>
                </a:solidFill>
              </a:ln>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pic>
        <p:nvPicPr>
          <p:cNvPr id="2" name="Image 1"/>
          <p:cNvPicPr>
            <a:picLocks noChangeAspect="1"/>
          </p:cNvPicPr>
          <p:nvPr/>
        </p:nvPicPr>
        <p:blipFill>
          <a:blip r:embed="rId3"/>
          <a:stretch>
            <a:fillRect/>
          </a:stretch>
        </p:blipFill>
        <p:spPr>
          <a:xfrm>
            <a:off x="1543987" y="483183"/>
            <a:ext cx="9084039" cy="5904626"/>
          </a:xfrm>
          <a:prstGeom prst="rect">
            <a:avLst/>
          </a:prstGeom>
          <a:effectLst>
            <a:softEdge rad="635000"/>
          </a:effectLst>
        </p:spPr>
      </p:pic>
    </p:spTree>
    <p:extLst>
      <p:ext uri="{BB962C8B-B14F-4D97-AF65-F5344CB8AC3E}">
        <p14:creationId xmlns:p14="http://schemas.microsoft.com/office/powerpoint/2010/main" val="2968218985"/>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9">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9">
                                            <p:txEl>
                                              <p:pRg st="0" end="0"/>
                                            </p:txEl>
                                          </p:spTgt>
                                        </p:tgtEl>
                                        <p:attrNameLst>
                                          <p:attrName>ppt_w</p:attrName>
                                        </p:attrNameLst>
                                      </p:cBhvr>
                                    </p:anim>
                                    <p:anim by="(#ppt_w*0.50)" calcmode="lin" valueType="num">
                                      <p:cBhvr>
                                        <p:cTn id="8" dur="500" decel="50000" autoRev="1" fill="hold">
                                          <p:stCondLst>
                                            <p:cond delay="0"/>
                                          </p:stCondLst>
                                        </p:cTn>
                                        <p:tgtEl>
                                          <p:spTgt spid="9">
                                            <p:txEl>
                                              <p:pRg st="0" end="0"/>
                                            </p:txEl>
                                          </p:spTgt>
                                        </p:tgtEl>
                                        <p:attrNameLst>
                                          <p:attrName>ppt_x</p:attrName>
                                        </p:attrNameLst>
                                      </p:cBhvr>
                                    </p:anim>
                                    <p:anim from="(-#ppt_h/2)" to="(#ppt_y)" calcmode="lin" valueType="num">
                                      <p:cBhvr>
                                        <p:cTn id="9" dur="1000" fill="hold">
                                          <p:stCondLst>
                                            <p:cond delay="0"/>
                                          </p:stCondLst>
                                        </p:cTn>
                                        <p:tgtEl>
                                          <p:spTgt spid="9">
                                            <p:txEl>
                                              <p:pRg st="0" end="0"/>
                                            </p:txEl>
                                          </p:spTgt>
                                        </p:tgtEl>
                                        <p:attrNameLst>
                                          <p:attrName>ppt_y</p:attrName>
                                        </p:attrNameLst>
                                      </p:cBhvr>
                                    </p:anim>
                                    <p:animRot by="21600000">
                                      <p:cBhvr>
                                        <p:cTn id="10" dur="1000" fill="hold">
                                          <p:stCondLst>
                                            <p:cond delay="0"/>
                                          </p:stCondLst>
                                        </p:cTn>
                                        <p:tgtEl>
                                          <p:spTgt spid="9">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24852" y="224852"/>
            <a:ext cx="11725848" cy="6379148"/>
          </a:xfrm>
          <a:prstGeom prst="rect">
            <a:avLst/>
          </a:prstGeom>
          <a:noFill/>
          <a:ln w="406400">
            <a:gradFill flip="none" rotWithShape="1">
              <a:gsLst>
                <a:gs pos="87000">
                  <a:srgbClr val="FFFF00"/>
                </a:gs>
                <a:gs pos="92000">
                  <a:schemeClr val="accent2">
                    <a:lumMod val="95000"/>
                    <a:lumOff val="5000"/>
                  </a:schemeClr>
                </a:gs>
                <a:gs pos="100000">
                  <a:schemeClr val="accent2">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e la date 5"/>
          <p:cNvSpPr>
            <a:spLocks noGrp="1"/>
          </p:cNvSpPr>
          <p:nvPr>
            <p:ph type="dt" sz="half" idx="10"/>
          </p:nvPr>
        </p:nvSpPr>
        <p:spPr>
          <a:xfrm>
            <a:off x="816027" y="6512719"/>
            <a:ext cx="2743200" cy="365125"/>
          </a:xfrm>
        </p:spPr>
        <p:txBody>
          <a:bodyPr/>
          <a:lstStyle/>
          <a:p>
            <a:fld id="{ECFBAC23-CBBA-48BC-854A-396EDD6C022E}" type="datetime1">
              <a:rPr lang="fr-FR" sz="1400" b="1" smtClean="0">
                <a:solidFill>
                  <a:srgbClr val="FF0000"/>
                </a:solidFill>
              </a:rPr>
              <a:t>22/06/2019</a:t>
            </a:fld>
            <a:endParaRPr lang="fr-FR" b="1" dirty="0">
              <a:solidFill>
                <a:srgbClr val="FF0000"/>
              </a:solidFill>
            </a:endParaRPr>
          </a:p>
        </p:txBody>
      </p:sp>
      <p:sp>
        <p:nvSpPr>
          <p:cNvPr id="7" name="Espace réservé du pied de page 6"/>
          <p:cNvSpPr>
            <a:spLocks noGrp="1"/>
          </p:cNvSpPr>
          <p:nvPr>
            <p:ph type="ftr" sz="quarter" idx="11"/>
          </p:nvPr>
        </p:nvSpPr>
        <p:spPr>
          <a:xfrm>
            <a:off x="4038600" y="6421437"/>
            <a:ext cx="4114800" cy="365125"/>
          </a:xfrm>
        </p:spPr>
        <p:txBody>
          <a:bodyPr/>
          <a:lstStyle/>
          <a:p>
            <a:r>
              <a:rPr lang="fr-FR" sz="1600" b="1" dirty="0" smtClean="0">
                <a:solidFill>
                  <a:srgbClr val="FF0000"/>
                </a:solidFill>
              </a:rPr>
              <a:t>PPS Lande 2019</a:t>
            </a:r>
            <a:endParaRPr lang="fr-FR" sz="1600" b="1" dirty="0">
              <a:solidFill>
                <a:srgbClr val="FF0000"/>
              </a:solidFill>
            </a:endParaRPr>
          </a:p>
        </p:txBody>
      </p:sp>
      <p:sp>
        <p:nvSpPr>
          <p:cNvPr id="8" name="Espace réservé du numéro de diapositive 7"/>
          <p:cNvSpPr>
            <a:spLocks noGrp="1"/>
          </p:cNvSpPr>
          <p:nvPr>
            <p:ph type="sldNum" sz="quarter" idx="12"/>
          </p:nvPr>
        </p:nvSpPr>
        <p:spPr>
          <a:xfrm>
            <a:off x="8666998" y="6447435"/>
            <a:ext cx="2743200" cy="365125"/>
          </a:xfrm>
        </p:spPr>
        <p:txBody>
          <a:bodyPr/>
          <a:lstStyle/>
          <a:p>
            <a:fld id="{1EABEA5D-B9A2-4DDB-ABB7-42313A0DAE60}" type="slidenum">
              <a:rPr lang="fr-FR" sz="1600" b="1" smtClean="0">
                <a:solidFill>
                  <a:srgbClr val="FF0000"/>
                </a:solidFill>
              </a:rPr>
              <a:t>15</a:t>
            </a:fld>
            <a:endParaRPr lang="fr-FR" sz="1600" b="1" dirty="0">
              <a:solidFill>
                <a:srgbClr val="FF0000"/>
              </a:solidFill>
            </a:endParaRPr>
          </a:p>
        </p:txBody>
      </p:sp>
      <p:sp>
        <p:nvSpPr>
          <p:cNvPr id="9" name="Rectangle 8"/>
          <p:cNvSpPr/>
          <p:nvPr/>
        </p:nvSpPr>
        <p:spPr>
          <a:xfrm>
            <a:off x="2284540" y="-137852"/>
            <a:ext cx="7622920" cy="646331"/>
          </a:xfrm>
          <a:prstGeom prst="rect">
            <a:avLst/>
          </a:prstGeom>
          <a:noFill/>
        </p:spPr>
        <p:txBody>
          <a:bodyPr wrap="none" lIns="91440" tIns="45720" rIns="91440" bIns="45720">
            <a:spAutoFit/>
          </a:bodyPr>
          <a:lstStyle/>
          <a:p>
            <a:pPr algn="ctr"/>
            <a:r>
              <a:rPr lang="fr-FR" sz="3600" b="1" dirty="0" smtClean="0">
                <a:ln w="0">
                  <a:solidFill>
                    <a:sysClr val="windowText" lastClr="000000"/>
                  </a:solidFill>
                </a:ln>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600" b="1" cap="none" spc="0" dirty="0">
              <a:ln w="0">
                <a:solidFill>
                  <a:sysClr val="windowText" lastClr="000000"/>
                </a:solidFill>
              </a:ln>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pic>
        <p:nvPicPr>
          <p:cNvPr id="2" name="Image 1"/>
          <p:cNvPicPr>
            <a:picLocks noChangeAspect="1"/>
          </p:cNvPicPr>
          <p:nvPr/>
        </p:nvPicPr>
        <p:blipFill>
          <a:blip r:embed="rId3"/>
          <a:stretch>
            <a:fillRect/>
          </a:stretch>
        </p:blipFill>
        <p:spPr>
          <a:xfrm>
            <a:off x="1603947" y="463695"/>
            <a:ext cx="9054059" cy="5885138"/>
          </a:xfrm>
          <a:prstGeom prst="rect">
            <a:avLst/>
          </a:prstGeom>
          <a:effectLst>
            <a:softEdge rad="635000"/>
          </a:effectLst>
        </p:spPr>
      </p:pic>
    </p:spTree>
    <p:extLst>
      <p:ext uri="{BB962C8B-B14F-4D97-AF65-F5344CB8AC3E}">
        <p14:creationId xmlns:p14="http://schemas.microsoft.com/office/powerpoint/2010/main" val="642929412"/>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9">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9">
                                            <p:txEl>
                                              <p:pRg st="0" end="0"/>
                                            </p:txEl>
                                          </p:spTgt>
                                        </p:tgtEl>
                                        <p:attrNameLst>
                                          <p:attrName>ppt_w</p:attrName>
                                        </p:attrNameLst>
                                      </p:cBhvr>
                                    </p:anim>
                                    <p:anim by="(#ppt_w*0.50)" calcmode="lin" valueType="num">
                                      <p:cBhvr>
                                        <p:cTn id="8" dur="500" decel="50000" autoRev="1" fill="hold">
                                          <p:stCondLst>
                                            <p:cond delay="0"/>
                                          </p:stCondLst>
                                        </p:cTn>
                                        <p:tgtEl>
                                          <p:spTgt spid="9">
                                            <p:txEl>
                                              <p:pRg st="0" end="0"/>
                                            </p:txEl>
                                          </p:spTgt>
                                        </p:tgtEl>
                                        <p:attrNameLst>
                                          <p:attrName>ppt_x</p:attrName>
                                        </p:attrNameLst>
                                      </p:cBhvr>
                                    </p:anim>
                                    <p:anim from="(-#ppt_h/2)" to="(#ppt_y)" calcmode="lin" valueType="num">
                                      <p:cBhvr>
                                        <p:cTn id="9" dur="1000" fill="hold">
                                          <p:stCondLst>
                                            <p:cond delay="0"/>
                                          </p:stCondLst>
                                        </p:cTn>
                                        <p:tgtEl>
                                          <p:spTgt spid="9">
                                            <p:txEl>
                                              <p:pRg st="0" end="0"/>
                                            </p:txEl>
                                          </p:spTgt>
                                        </p:tgtEl>
                                        <p:attrNameLst>
                                          <p:attrName>ppt_y</p:attrName>
                                        </p:attrNameLst>
                                      </p:cBhvr>
                                    </p:anim>
                                    <p:animRot by="21600000">
                                      <p:cBhvr>
                                        <p:cTn id="10" dur="1000" fill="hold">
                                          <p:stCondLst>
                                            <p:cond delay="0"/>
                                          </p:stCondLst>
                                        </p:cTn>
                                        <p:tgtEl>
                                          <p:spTgt spid="9">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24852" y="224852"/>
            <a:ext cx="11725848" cy="6379148"/>
          </a:xfrm>
          <a:prstGeom prst="rect">
            <a:avLst/>
          </a:prstGeom>
          <a:noFill/>
          <a:ln w="406400">
            <a:gradFill flip="none" rotWithShape="1">
              <a:gsLst>
                <a:gs pos="87000">
                  <a:srgbClr val="FFFF00"/>
                </a:gs>
                <a:gs pos="92000">
                  <a:schemeClr val="accent2">
                    <a:lumMod val="95000"/>
                    <a:lumOff val="5000"/>
                  </a:schemeClr>
                </a:gs>
                <a:gs pos="100000">
                  <a:schemeClr val="accent2">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e la date 5"/>
          <p:cNvSpPr>
            <a:spLocks noGrp="1"/>
          </p:cNvSpPr>
          <p:nvPr>
            <p:ph type="dt" sz="half" idx="10"/>
          </p:nvPr>
        </p:nvSpPr>
        <p:spPr>
          <a:xfrm>
            <a:off x="816027" y="6512719"/>
            <a:ext cx="2743200" cy="365125"/>
          </a:xfrm>
        </p:spPr>
        <p:txBody>
          <a:bodyPr/>
          <a:lstStyle/>
          <a:p>
            <a:fld id="{ECFBAC23-CBBA-48BC-854A-396EDD6C022E}" type="datetime1">
              <a:rPr lang="fr-FR" sz="1400" b="1" smtClean="0">
                <a:solidFill>
                  <a:srgbClr val="FF0000"/>
                </a:solidFill>
              </a:rPr>
              <a:t>22/06/2019</a:t>
            </a:fld>
            <a:endParaRPr lang="fr-FR" b="1" dirty="0">
              <a:solidFill>
                <a:srgbClr val="FF0000"/>
              </a:solidFill>
            </a:endParaRPr>
          </a:p>
        </p:txBody>
      </p:sp>
      <p:sp>
        <p:nvSpPr>
          <p:cNvPr id="7" name="Espace réservé du pied de page 6"/>
          <p:cNvSpPr>
            <a:spLocks noGrp="1"/>
          </p:cNvSpPr>
          <p:nvPr>
            <p:ph type="ftr" sz="quarter" idx="11"/>
          </p:nvPr>
        </p:nvSpPr>
        <p:spPr>
          <a:xfrm>
            <a:off x="4038600" y="6421437"/>
            <a:ext cx="4114800" cy="365125"/>
          </a:xfrm>
        </p:spPr>
        <p:txBody>
          <a:bodyPr/>
          <a:lstStyle/>
          <a:p>
            <a:r>
              <a:rPr lang="fr-FR" sz="1600" b="1" dirty="0" smtClean="0">
                <a:solidFill>
                  <a:srgbClr val="FF0000"/>
                </a:solidFill>
              </a:rPr>
              <a:t>PPS Lande 2019</a:t>
            </a:r>
            <a:endParaRPr lang="fr-FR" sz="1600" b="1" dirty="0">
              <a:solidFill>
                <a:srgbClr val="FF0000"/>
              </a:solidFill>
            </a:endParaRPr>
          </a:p>
        </p:txBody>
      </p:sp>
      <p:sp>
        <p:nvSpPr>
          <p:cNvPr id="8" name="Espace réservé du numéro de diapositive 7"/>
          <p:cNvSpPr>
            <a:spLocks noGrp="1"/>
          </p:cNvSpPr>
          <p:nvPr>
            <p:ph type="sldNum" sz="quarter" idx="12"/>
          </p:nvPr>
        </p:nvSpPr>
        <p:spPr>
          <a:xfrm>
            <a:off x="8666998" y="6447435"/>
            <a:ext cx="2743200" cy="365125"/>
          </a:xfrm>
        </p:spPr>
        <p:txBody>
          <a:bodyPr/>
          <a:lstStyle/>
          <a:p>
            <a:fld id="{1EABEA5D-B9A2-4DDB-ABB7-42313A0DAE60}" type="slidenum">
              <a:rPr lang="fr-FR" sz="1600" b="1" smtClean="0">
                <a:solidFill>
                  <a:srgbClr val="FF0000"/>
                </a:solidFill>
              </a:rPr>
              <a:t>16</a:t>
            </a:fld>
            <a:endParaRPr lang="fr-FR" sz="1600" b="1" dirty="0">
              <a:solidFill>
                <a:srgbClr val="FF0000"/>
              </a:solidFill>
            </a:endParaRPr>
          </a:p>
        </p:txBody>
      </p:sp>
      <p:sp>
        <p:nvSpPr>
          <p:cNvPr id="9" name="Rectangle 8"/>
          <p:cNvSpPr/>
          <p:nvPr/>
        </p:nvSpPr>
        <p:spPr>
          <a:xfrm>
            <a:off x="2284540" y="-137852"/>
            <a:ext cx="7622920" cy="646331"/>
          </a:xfrm>
          <a:prstGeom prst="rect">
            <a:avLst/>
          </a:prstGeom>
          <a:noFill/>
        </p:spPr>
        <p:txBody>
          <a:bodyPr wrap="none" lIns="91440" tIns="45720" rIns="91440" bIns="45720">
            <a:spAutoFit/>
          </a:bodyPr>
          <a:lstStyle/>
          <a:p>
            <a:pPr algn="ctr"/>
            <a:r>
              <a:rPr lang="fr-FR" sz="3600" b="1" dirty="0" smtClean="0">
                <a:ln w="0">
                  <a:solidFill>
                    <a:sysClr val="windowText" lastClr="000000"/>
                  </a:solidFill>
                </a:ln>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600" b="1" cap="none" spc="0" dirty="0">
              <a:ln w="0">
                <a:solidFill>
                  <a:sysClr val="windowText" lastClr="000000"/>
                </a:solidFill>
              </a:ln>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pic>
        <p:nvPicPr>
          <p:cNvPr id="2" name="Image 1"/>
          <p:cNvPicPr>
            <a:picLocks noChangeAspect="1"/>
          </p:cNvPicPr>
          <p:nvPr/>
        </p:nvPicPr>
        <p:blipFill rotWithShape="1">
          <a:blip r:embed="rId3"/>
          <a:srcRect t="-1" r="673" b="41031"/>
          <a:stretch/>
        </p:blipFill>
        <p:spPr>
          <a:xfrm>
            <a:off x="442498" y="704538"/>
            <a:ext cx="11307004" cy="5443055"/>
          </a:xfrm>
          <a:prstGeom prst="rect">
            <a:avLst/>
          </a:prstGeom>
          <a:effectLst>
            <a:softEdge rad="317500"/>
          </a:effectLst>
        </p:spPr>
      </p:pic>
    </p:spTree>
    <p:extLst>
      <p:ext uri="{BB962C8B-B14F-4D97-AF65-F5344CB8AC3E}">
        <p14:creationId xmlns:p14="http://schemas.microsoft.com/office/powerpoint/2010/main" val="1634194948"/>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9">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9">
                                            <p:txEl>
                                              <p:pRg st="0" end="0"/>
                                            </p:txEl>
                                          </p:spTgt>
                                        </p:tgtEl>
                                        <p:attrNameLst>
                                          <p:attrName>ppt_w</p:attrName>
                                        </p:attrNameLst>
                                      </p:cBhvr>
                                    </p:anim>
                                    <p:anim by="(#ppt_w*0.50)" calcmode="lin" valueType="num">
                                      <p:cBhvr>
                                        <p:cTn id="8" dur="500" decel="50000" autoRev="1" fill="hold">
                                          <p:stCondLst>
                                            <p:cond delay="0"/>
                                          </p:stCondLst>
                                        </p:cTn>
                                        <p:tgtEl>
                                          <p:spTgt spid="9">
                                            <p:txEl>
                                              <p:pRg st="0" end="0"/>
                                            </p:txEl>
                                          </p:spTgt>
                                        </p:tgtEl>
                                        <p:attrNameLst>
                                          <p:attrName>ppt_x</p:attrName>
                                        </p:attrNameLst>
                                      </p:cBhvr>
                                    </p:anim>
                                    <p:anim from="(-#ppt_h/2)" to="(#ppt_y)" calcmode="lin" valueType="num">
                                      <p:cBhvr>
                                        <p:cTn id="9" dur="1000" fill="hold">
                                          <p:stCondLst>
                                            <p:cond delay="0"/>
                                          </p:stCondLst>
                                        </p:cTn>
                                        <p:tgtEl>
                                          <p:spTgt spid="9">
                                            <p:txEl>
                                              <p:pRg st="0" end="0"/>
                                            </p:txEl>
                                          </p:spTgt>
                                        </p:tgtEl>
                                        <p:attrNameLst>
                                          <p:attrName>ppt_y</p:attrName>
                                        </p:attrNameLst>
                                      </p:cBhvr>
                                    </p:anim>
                                    <p:animRot by="21600000">
                                      <p:cBhvr>
                                        <p:cTn id="10" dur="1000" fill="hold">
                                          <p:stCondLst>
                                            <p:cond delay="0"/>
                                          </p:stCondLst>
                                        </p:cTn>
                                        <p:tgtEl>
                                          <p:spTgt spid="9">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49705" y="412629"/>
            <a:ext cx="11287593" cy="6021894"/>
          </a:xfrm>
          <a:prstGeom prst="rect">
            <a:avLst/>
          </a:prstGeom>
        </p:spPr>
      </p:pic>
      <p:sp>
        <p:nvSpPr>
          <p:cNvPr id="4" name="Rectangle 3"/>
          <p:cNvSpPr/>
          <p:nvPr/>
        </p:nvSpPr>
        <p:spPr>
          <a:xfrm>
            <a:off x="224852" y="224852"/>
            <a:ext cx="11725848" cy="6379148"/>
          </a:xfrm>
          <a:prstGeom prst="rect">
            <a:avLst/>
          </a:prstGeom>
          <a:noFill/>
          <a:ln w="406400">
            <a:gradFill flip="none" rotWithShape="1">
              <a:gsLst>
                <a:gs pos="87000">
                  <a:srgbClr val="FFFF00"/>
                </a:gs>
                <a:gs pos="92000">
                  <a:schemeClr val="accent2">
                    <a:lumMod val="95000"/>
                    <a:lumOff val="5000"/>
                  </a:schemeClr>
                </a:gs>
                <a:gs pos="100000">
                  <a:schemeClr val="accent2">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5" name="Image 4"/>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300" y="198493"/>
            <a:ext cx="9309399" cy="6248942"/>
          </a:xfrm>
          <a:prstGeom prst="rect">
            <a:avLst/>
          </a:prstGeom>
        </p:spPr>
      </p:pic>
      <p:sp>
        <p:nvSpPr>
          <p:cNvPr id="6" name="Espace réservé de la date 5"/>
          <p:cNvSpPr>
            <a:spLocks noGrp="1"/>
          </p:cNvSpPr>
          <p:nvPr>
            <p:ph type="dt" sz="half" idx="10"/>
          </p:nvPr>
        </p:nvSpPr>
        <p:spPr>
          <a:xfrm>
            <a:off x="816027" y="6512719"/>
            <a:ext cx="2743200" cy="365125"/>
          </a:xfrm>
        </p:spPr>
        <p:txBody>
          <a:bodyPr/>
          <a:lstStyle/>
          <a:p>
            <a:fld id="{ECFBAC23-CBBA-48BC-854A-396EDD6C022E}" type="datetime1">
              <a:rPr lang="fr-FR" sz="1400" b="1" smtClean="0">
                <a:solidFill>
                  <a:srgbClr val="FF0000"/>
                </a:solidFill>
              </a:rPr>
              <a:t>22/06/2019</a:t>
            </a:fld>
            <a:endParaRPr lang="fr-FR" b="1" dirty="0">
              <a:solidFill>
                <a:srgbClr val="FF0000"/>
              </a:solidFill>
            </a:endParaRPr>
          </a:p>
        </p:txBody>
      </p:sp>
      <p:sp>
        <p:nvSpPr>
          <p:cNvPr id="7" name="Espace réservé du pied de page 6"/>
          <p:cNvSpPr>
            <a:spLocks noGrp="1"/>
          </p:cNvSpPr>
          <p:nvPr>
            <p:ph type="ftr" sz="quarter" idx="11"/>
          </p:nvPr>
        </p:nvSpPr>
        <p:spPr>
          <a:xfrm>
            <a:off x="4038600" y="6421437"/>
            <a:ext cx="4114800" cy="365125"/>
          </a:xfrm>
        </p:spPr>
        <p:txBody>
          <a:bodyPr/>
          <a:lstStyle/>
          <a:p>
            <a:r>
              <a:rPr lang="fr-FR" sz="1600" b="1" dirty="0" smtClean="0">
                <a:solidFill>
                  <a:srgbClr val="FF0000"/>
                </a:solidFill>
              </a:rPr>
              <a:t>PPS Lande 2019</a:t>
            </a:r>
            <a:endParaRPr lang="fr-FR" sz="1600" b="1" dirty="0">
              <a:solidFill>
                <a:srgbClr val="FF0000"/>
              </a:solidFill>
            </a:endParaRPr>
          </a:p>
        </p:txBody>
      </p:sp>
      <p:sp>
        <p:nvSpPr>
          <p:cNvPr id="8" name="Espace réservé du numéro de diapositive 7"/>
          <p:cNvSpPr>
            <a:spLocks noGrp="1"/>
          </p:cNvSpPr>
          <p:nvPr>
            <p:ph type="sldNum" sz="quarter" idx="12"/>
          </p:nvPr>
        </p:nvSpPr>
        <p:spPr>
          <a:xfrm>
            <a:off x="8666998" y="6447435"/>
            <a:ext cx="2743200" cy="365125"/>
          </a:xfrm>
        </p:spPr>
        <p:txBody>
          <a:bodyPr/>
          <a:lstStyle/>
          <a:p>
            <a:fld id="{1EABEA5D-B9A2-4DDB-ABB7-42313A0DAE60}" type="slidenum">
              <a:rPr lang="fr-FR" sz="1600" b="1" smtClean="0">
                <a:solidFill>
                  <a:srgbClr val="FF0000"/>
                </a:solidFill>
              </a:rPr>
              <a:t>17</a:t>
            </a:fld>
            <a:endParaRPr lang="fr-FR" sz="1600" b="1" dirty="0">
              <a:solidFill>
                <a:srgbClr val="FF0000"/>
              </a:solidFill>
            </a:endParaRPr>
          </a:p>
        </p:txBody>
      </p:sp>
      <p:sp>
        <p:nvSpPr>
          <p:cNvPr id="9" name="Rectangle 8"/>
          <p:cNvSpPr/>
          <p:nvPr/>
        </p:nvSpPr>
        <p:spPr>
          <a:xfrm>
            <a:off x="2284540" y="-137852"/>
            <a:ext cx="7622920" cy="646331"/>
          </a:xfrm>
          <a:prstGeom prst="rect">
            <a:avLst/>
          </a:prstGeom>
          <a:noFill/>
        </p:spPr>
        <p:txBody>
          <a:bodyPr wrap="none" lIns="91440" tIns="45720" rIns="91440" bIns="45720">
            <a:spAutoFit/>
          </a:bodyPr>
          <a:lstStyle/>
          <a:p>
            <a:pPr algn="ctr"/>
            <a:r>
              <a:rPr lang="fr-FR" sz="3600" b="1" dirty="0" smtClean="0">
                <a:ln w="0">
                  <a:solidFill>
                    <a:sysClr val="windowText" lastClr="000000"/>
                  </a:solidFill>
                </a:ln>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600" b="1" cap="none" spc="0" dirty="0">
              <a:ln w="0">
                <a:solidFill>
                  <a:sysClr val="windowText" lastClr="000000"/>
                </a:solidFill>
              </a:ln>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10" name="Rectangle 9"/>
          <p:cNvSpPr/>
          <p:nvPr/>
        </p:nvSpPr>
        <p:spPr>
          <a:xfrm>
            <a:off x="930422" y="140691"/>
            <a:ext cx="10614509" cy="6463308"/>
          </a:xfrm>
          <a:prstGeom prst="rect">
            <a:avLst/>
          </a:prstGeom>
          <a:noFill/>
        </p:spPr>
        <p:txBody>
          <a:bodyPr wrap="none" lIns="91440" tIns="45720" rIns="91440" bIns="45720">
            <a:spAutoFit/>
          </a:bodyPr>
          <a:lstStyle/>
          <a:p>
            <a:pPr algn="ctr"/>
            <a:r>
              <a:rPr lang="fr-FR" sz="13800" b="1" dirty="0" smtClean="0">
                <a:ln w="0">
                  <a:solidFill>
                    <a:sysClr val="windowText" lastClr="000000"/>
                  </a:solidFill>
                </a:ln>
                <a:effectLst>
                  <a:outerShdw blurRad="38100" dist="19050" dir="2700000" algn="tl" rotWithShape="0">
                    <a:schemeClr val="dk1">
                      <a:alpha val="40000"/>
                    </a:schemeClr>
                  </a:outerShdw>
                </a:effectLst>
                <a:latin typeface="Brush Script MT" panose="03060802040406070304" pitchFamily="66" charset="0"/>
              </a:rPr>
              <a:t>C’était</a:t>
            </a:r>
          </a:p>
          <a:p>
            <a:pPr algn="ctr"/>
            <a:r>
              <a:rPr lang="fr-FR" sz="13800" b="1" dirty="0" smtClean="0">
                <a:ln w="0">
                  <a:solidFill>
                    <a:sysClr val="windowText" lastClr="000000"/>
                  </a:solidFill>
                </a:ln>
                <a:effectLst>
                  <a:outerShdw blurRad="38100" dist="19050" dir="2700000" algn="tl" rotWithShape="0">
                    <a:schemeClr val="dk1">
                      <a:alpha val="40000"/>
                    </a:schemeClr>
                  </a:outerShdw>
                </a:effectLst>
                <a:latin typeface="Brush Script MT" panose="03060802040406070304" pitchFamily="66" charset="0"/>
              </a:rPr>
              <a:t>Femme Généreuse </a:t>
            </a:r>
          </a:p>
          <a:p>
            <a:pPr algn="ctr"/>
            <a:r>
              <a:rPr lang="fr-FR" sz="13800" b="1" dirty="0" smtClean="0">
                <a:ln w="0">
                  <a:solidFill>
                    <a:sysClr val="windowText" lastClr="000000"/>
                  </a:solidFill>
                </a:ln>
                <a:effectLst>
                  <a:outerShdw blurRad="38100" dist="19050" dir="2700000" algn="tl" rotWithShape="0">
                    <a:schemeClr val="dk1">
                      <a:alpha val="40000"/>
                    </a:schemeClr>
                  </a:outerShdw>
                </a:effectLst>
                <a:latin typeface="Brush Script MT" panose="03060802040406070304" pitchFamily="66" charset="0"/>
              </a:rPr>
              <a:t>par Lande</a:t>
            </a:r>
            <a:endParaRPr lang="fr-FR" sz="13800" b="1" cap="none" spc="0" dirty="0">
              <a:ln w="0">
                <a:solidFill>
                  <a:sysClr val="windowText" lastClr="000000"/>
                </a:solidFill>
              </a:ln>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Tree>
    <p:extLst>
      <p:ext uri="{BB962C8B-B14F-4D97-AF65-F5344CB8AC3E}">
        <p14:creationId xmlns:p14="http://schemas.microsoft.com/office/powerpoint/2010/main" val="3098937299"/>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9">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9">
                                            <p:txEl>
                                              <p:pRg st="0" end="0"/>
                                            </p:txEl>
                                          </p:spTgt>
                                        </p:tgtEl>
                                        <p:attrNameLst>
                                          <p:attrName>ppt_w</p:attrName>
                                        </p:attrNameLst>
                                      </p:cBhvr>
                                    </p:anim>
                                    <p:anim by="(#ppt_w*0.50)" calcmode="lin" valueType="num">
                                      <p:cBhvr>
                                        <p:cTn id="8" dur="500" decel="50000" autoRev="1" fill="hold">
                                          <p:stCondLst>
                                            <p:cond delay="0"/>
                                          </p:stCondLst>
                                        </p:cTn>
                                        <p:tgtEl>
                                          <p:spTgt spid="9">
                                            <p:txEl>
                                              <p:pRg st="0" end="0"/>
                                            </p:txEl>
                                          </p:spTgt>
                                        </p:tgtEl>
                                        <p:attrNameLst>
                                          <p:attrName>ppt_x</p:attrName>
                                        </p:attrNameLst>
                                      </p:cBhvr>
                                    </p:anim>
                                    <p:anim from="(-#ppt_h/2)" to="(#ppt_y)" calcmode="lin" valueType="num">
                                      <p:cBhvr>
                                        <p:cTn id="9" dur="1000" fill="hold">
                                          <p:stCondLst>
                                            <p:cond delay="0"/>
                                          </p:stCondLst>
                                        </p:cTn>
                                        <p:tgtEl>
                                          <p:spTgt spid="9">
                                            <p:txEl>
                                              <p:pRg st="0" end="0"/>
                                            </p:txEl>
                                          </p:spTgt>
                                        </p:tgtEl>
                                        <p:attrNameLst>
                                          <p:attrName>ppt_y</p:attrName>
                                        </p:attrNameLst>
                                      </p:cBhvr>
                                    </p:anim>
                                    <p:animRot by="21600000">
                                      <p:cBhvr>
                                        <p:cTn id="10" dur="1000" fill="hold">
                                          <p:stCondLst>
                                            <p:cond delay="0"/>
                                          </p:stCondLst>
                                        </p:cTn>
                                        <p:tgtEl>
                                          <p:spTgt spid="9">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45" presetClass="entr" presetSubtype="0" fill="hold" nodeType="click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fade">
                                      <p:cBhvr>
                                        <p:cTn id="15" dur="2000"/>
                                        <p:tgtEl>
                                          <p:spTgt spid="5"/>
                                        </p:tgtEl>
                                      </p:cBhvr>
                                    </p:animEffect>
                                    <p:anim calcmode="lin" valueType="num">
                                      <p:cBhvr>
                                        <p:cTn id="16" dur="2000" fill="hold"/>
                                        <p:tgtEl>
                                          <p:spTgt spid="5"/>
                                        </p:tgtEl>
                                        <p:attrNameLst>
                                          <p:attrName>ppt_w</p:attrName>
                                        </p:attrNameLst>
                                      </p:cBhvr>
                                      <p:tavLst>
                                        <p:tav tm="0" fmla="#ppt_w*sin(2.5*pi*$)">
                                          <p:val>
                                            <p:fltVal val="0"/>
                                          </p:val>
                                        </p:tav>
                                        <p:tav tm="100000">
                                          <p:val>
                                            <p:fltVal val="1"/>
                                          </p:val>
                                        </p:tav>
                                      </p:tavLst>
                                    </p:anim>
                                    <p:anim calcmode="lin" valueType="num">
                                      <p:cBhvr>
                                        <p:cTn id="17" dur="2000" fill="hold"/>
                                        <p:tgtEl>
                                          <p:spTgt spid="5"/>
                                        </p:tgtEl>
                                        <p:attrNameLst>
                                          <p:attrName>ppt_h</p:attrName>
                                        </p:attrNameLst>
                                      </p:cBhvr>
                                      <p:tavLst>
                                        <p:tav tm="0">
                                          <p:val>
                                            <p:strVal val="#ppt_h"/>
                                          </p:val>
                                        </p:tav>
                                        <p:tav tm="100000">
                                          <p:val>
                                            <p:strVal val="#ppt_h"/>
                                          </p:val>
                                        </p:tav>
                                      </p:tavLst>
                                    </p:anim>
                                  </p:childTnLst>
                                </p:cTn>
                              </p:par>
                            </p:childTnLst>
                          </p:cTn>
                        </p:par>
                      </p:childTnLst>
                    </p:cTn>
                  </p:par>
                  <p:par>
                    <p:cTn id="18" fill="hold">
                      <p:stCondLst>
                        <p:cond delay="indefinite"/>
                      </p:stCondLst>
                      <p:childTnLst>
                        <p:par>
                          <p:cTn id="19" fill="hold">
                            <p:stCondLst>
                              <p:cond delay="0"/>
                            </p:stCondLst>
                            <p:childTnLst>
                              <p:par>
                                <p:cTn id="20" presetID="56" presetClass="entr" presetSubtype="0" fill="hold" nodeType="clickEffect">
                                  <p:stCondLst>
                                    <p:cond delay="0"/>
                                  </p:stCondLst>
                                  <p:iterate type="lt">
                                    <p:tmPct val="10000"/>
                                  </p:iterate>
                                  <p:childTnLst>
                                    <p:set>
                                      <p:cBhvr>
                                        <p:cTn id="21" dur="1" fill="hold">
                                          <p:stCondLst>
                                            <p:cond delay="0"/>
                                          </p:stCondLst>
                                        </p:cTn>
                                        <p:tgtEl>
                                          <p:spTgt spid="10">
                                            <p:txEl>
                                              <p:pRg st="0" end="0"/>
                                            </p:txEl>
                                          </p:spTgt>
                                        </p:tgtEl>
                                        <p:attrNameLst>
                                          <p:attrName>style.visibility</p:attrName>
                                        </p:attrNameLst>
                                      </p:cBhvr>
                                      <p:to>
                                        <p:strVal val="visible"/>
                                      </p:to>
                                    </p:set>
                                    <p:anim by="(-#ppt_w*2)" calcmode="lin" valueType="num">
                                      <p:cBhvr rctx="PPT">
                                        <p:cTn id="22" dur="500" autoRev="1" fill="hold">
                                          <p:stCondLst>
                                            <p:cond delay="0"/>
                                          </p:stCondLst>
                                        </p:cTn>
                                        <p:tgtEl>
                                          <p:spTgt spid="10">
                                            <p:txEl>
                                              <p:pRg st="0" end="0"/>
                                            </p:txEl>
                                          </p:spTgt>
                                        </p:tgtEl>
                                        <p:attrNameLst>
                                          <p:attrName>ppt_w</p:attrName>
                                        </p:attrNameLst>
                                      </p:cBhvr>
                                    </p:anim>
                                    <p:anim by="(#ppt_w*0.50)" calcmode="lin" valueType="num">
                                      <p:cBhvr>
                                        <p:cTn id="23" dur="500" decel="50000" autoRev="1" fill="hold">
                                          <p:stCondLst>
                                            <p:cond delay="0"/>
                                          </p:stCondLst>
                                        </p:cTn>
                                        <p:tgtEl>
                                          <p:spTgt spid="10">
                                            <p:txEl>
                                              <p:pRg st="0" end="0"/>
                                            </p:txEl>
                                          </p:spTgt>
                                        </p:tgtEl>
                                        <p:attrNameLst>
                                          <p:attrName>ppt_x</p:attrName>
                                        </p:attrNameLst>
                                      </p:cBhvr>
                                    </p:anim>
                                    <p:anim from="(-#ppt_h/2)" to="(#ppt_y)" calcmode="lin" valueType="num">
                                      <p:cBhvr>
                                        <p:cTn id="24" dur="1000" fill="hold">
                                          <p:stCondLst>
                                            <p:cond delay="0"/>
                                          </p:stCondLst>
                                        </p:cTn>
                                        <p:tgtEl>
                                          <p:spTgt spid="10">
                                            <p:txEl>
                                              <p:pRg st="0" end="0"/>
                                            </p:txEl>
                                          </p:spTgt>
                                        </p:tgtEl>
                                        <p:attrNameLst>
                                          <p:attrName>ppt_y</p:attrName>
                                        </p:attrNameLst>
                                      </p:cBhvr>
                                    </p:anim>
                                    <p:animRot by="21600000">
                                      <p:cBhvr>
                                        <p:cTn id="25" dur="1000" fill="hold">
                                          <p:stCondLst>
                                            <p:cond delay="0"/>
                                          </p:stCondLst>
                                        </p:cTn>
                                        <p:tgtEl>
                                          <p:spTgt spid="10">
                                            <p:txEl>
                                              <p:pRg st="0" end="0"/>
                                            </p:txEl>
                                          </p:spTgt>
                                        </p:tgtEl>
                                        <p:attrNameLst>
                                          <p:attrName>r</p:attrName>
                                        </p:attrNameLst>
                                      </p:cBhvr>
                                    </p:animRot>
                                  </p:childTnLst>
                                </p:cTn>
                              </p:par>
                            </p:childTnLst>
                          </p:cTn>
                        </p:par>
                      </p:childTnLst>
                    </p:cTn>
                  </p:par>
                  <p:par>
                    <p:cTn id="26" fill="hold">
                      <p:stCondLst>
                        <p:cond delay="indefinite"/>
                      </p:stCondLst>
                      <p:childTnLst>
                        <p:par>
                          <p:cTn id="27" fill="hold">
                            <p:stCondLst>
                              <p:cond delay="0"/>
                            </p:stCondLst>
                            <p:childTnLst>
                              <p:par>
                                <p:cTn id="28" presetID="56" presetClass="entr" presetSubtype="0" fill="hold" nodeType="clickEffect">
                                  <p:stCondLst>
                                    <p:cond delay="0"/>
                                  </p:stCondLst>
                                  <p:iterate type="lt">
                                    <p:tmPct val="10000"/>
                                  </p:iterate>
                                  <p:childTnLst>
                                    <p:set>
                                      <p:cBhvr>
                                        <p:cTn id="29" dur="1" fill="hold">
                                          <p:stCondLst>
                                            <p:cond delay="0"/>
                                          </p:stCondLst>
                                        </p:cTn>
                                        <p:tgtEl>
                                          <p:spTgt spid="10">
                                            <p:txEl>
                                              <p:pRg st="1" end="1"/>
                                            </p:txEl>
                                          </p:spTgt>
                                        </p:tgtEl>
                                        <p:attrNameLst>
                                          <p:attrName>style.visibility</p:attrName>
                                        </p:attrNameLst>
                                      </p:cBhvr>
                                      <p:to>
                                        <p:strVal val="visible"/>
                                      </p:to>
                                    </p:set>
                                    <p:anim by="(-#ppt_w*2)" calcmode="lin" valueType="num">
                                      <p:cBhvr rctx="PPT">
                                        <p:cTn id="30" dur="500" autoRev="1" fill="hold">
                                          <p:stCondLst>
                                            <p:cond delay="0"/>
                                          </p:stCondLst>
                                        </p:cTn>
                                        <p:tgtEl>
                                          <p:spTgt spid="10">
                                            <p:txEl>
                                              <p:pRg st="1" end="1"/>
                                            </p:txEl>
                                          </p:spTgt>
                                        </p:tgtEl>
                                        <p:attrNameLst>
                                          <p:attrName>ppt_w</p:attrName>
                                        </p:attrNameLst>
                                      </p:cBhvr>
                                    </p:anim>
                                    <p:anim by="(#ppt_w*0.50)" calcmode="lin" valueType="num">
                                      <p:cBhvr>
                                        <p:cTn id="31" dur="500" decel="50000" autoRev="1" fill="hold">
                                          <p:stCondLst>
                                            <p:cond delay="0"/>
                                          </p:stCondLst>
                                        </p:cTn>
                                        <p:tgtEl>
                                          <p:spTgt spid="10">
                                            <p:txEl>
                                              <p:pRg st="1" end="1"/>
                                            </p:txEl>
                                          </p:spTgt>
                                        </p:tgtEl>
                                        <p:attrNameLst>
                                          <p:attrName>ppt_x</p:attrName>
                                        </p:attrNameLst>
                                      </p:cBhvr>
                                    </p:anim>
                                    <p:anim from="(-#ppt_h/2)" to="(#ppt_y)" calcmode="lin" valueType="num">
                                      <p:cBhvr>
                                        <p:cTn id="32" dur="1000" fill="hold">
                                          <p:stCondLst>
                                            <p:cond delay="0"/>
                                          </p:stCondLst>
                                        </p:cTn>
                                        <p:tgtEl>
                                          <p:spTgt spid="10">
                                            <p:txEl>
                                              <p:pRg st="1" end="1"/>
                                            </p:txEl>
                                          </p:spTgt>
                                        </p:tgtEl>
                                        <p:attrNameLst>
                                          <p:attrName>ppt_y</p:attrName>
                                        </p:attrNameLst>
                                      </p:cBhvr>
                                    </p:anim>
                                    <p:animRot by="21600000">
                                      <p:cBhvr>
                                        <p:cTn id="33" dur="1000" fill="hold">
                                          <p:stCondLst>
                                            <p:cond delay="0"/>
                                          </p:stCondLst>
                                        </p:cTn>
                                        <p:tgtEl>
                                          <p:spTgt spid="10">
                                            <p:txEl>
                                              <p:pRg st="1" end="1"/>
                                            </p:txEl>
                                          </p:spTgt>
                                        </p:tgtEl>
                                        <p:attrNameLst>
                                          <p:attrName>r</p:attrName>
                                        </p:attrNameLst>
                                      </p:cBhvr>
                                    </p:animRot>
                                  </p:childTnLst>
                                </p:cTn>
                              </p:par>
                            </p:childTnLst>
                          </p:cTn>
                        </p:par>
                      </p:childTnLst>
                    </p:cTn>
                  </p:par>
                  <p:par>
                    <p:cTn id="34" fill="hold">
                      <p:stCondLst>
                        <p:cond delay="indefinite"/>
                      </p:stCondLst>
                      <p:childTnLst>
                        <p:par>
                          <p:cTn id="35" fill="hold">
                            <p:stCondLst>
                              <p:cond delay="0"/>
                            </p:stCondLst>
                            <p:childTnLst>
                              <p:par>
                                <p:cTn id="36" presetID="56" presetClass="entr" presetSubtype="0" fill="hold" nodeType="clickEffect">
                                  <p:stCondLst>
                                    <p:cond delay="0"/>
                                  </p:stCondLst>
                                  <p:iterate type="lt">
                                    <p:tmPct val="10000"/>
                                  </p:iterate>
                                  <p:childTnLst>
                                    <p:set>
                                      <p:cBhvr>
                                        <p:cTn id="37" dur="1" fill="hold">
                                          <p:stCondLst>
                                            <p:cond delay="0"/>
                                          </p:stCondLst>
                                        </p:cTn>
                                        <p:tgtEl>
                                          <p:spTgt spid="10">
                                            <p:txEl>
                                              <p:pRg st="2" end="2"/>
                                            </p:txEl>
                                          </p:spTgt>
                                        </p:tgtEl>
                                        <p:attrNameLst>
                                          <p:attrName>style.visibility</p:attrName>
                                        </p:attrNameLst>
                                      </p:cBhvr>
                                      <p:to>
                                        <p:strVal val="visible"/>
                                      </p:to>
                                    </p:set>
                                    <p:anim by="(-#ppt_w*2)" calcmode="lin" valueType="num">
                                      <p:cBhvr rctx="PPT">
                                        <p:cTn id="38" dur="500" autoRev="1" fill="hold">
                                          <p:stCondLst>
                                            <p:cond delay="0"/>
                                          </p:stCondLst>
                                        </p:cTn>
                                        <p:tgtEl>
                                          <p:spTgt spid="10">
                                            <p:txEl>
                                              <p:pRg st="2" end="2"/>
                                            </p:txEl>
                                          </p:spTgt>
                                        </p:tgtEl>
                                        <p:attrNameLst>
                                          <p:attrName>ppt_w</p:attrName>
                                        </p:attrNameLst>
                                      </p:cBhvr>
                                    </p:anim>
                                    <p:anim by="(#ppt_w*0.50)" calcmode="lin" valueType="num">
                                      <p:cBhvr>
                                        <p:cTn id="39" dur="500" decel="50000" autoRev="1" fill="hold">
                                          <p:stCondLst>
                                            <p:cond delay="0"/>
                                          </p:stCondLst>
                                        </p:cTn>
                                        <p:tgtEl>
                                          <p:spTgt spid="10">
                                            <p:txEl>
                                              <p:pRg st="2" end="2"/>
                                            </p:txEl>
                                          </p:spTgt>
                                        </p:tgtEl>
                                        <p:attrNameLst>
                                          <p:attrName>ppt_x</p:attrName>
                                        </p:attrNameLst>
                                      </p:cBhvr>
                                    </p:anim>
                                    <p:anim from="(-#ppt_h/2)" to="(#ppt_y)" calcmode="lin" valueType="num">
                                      <p:cBhvr>
                                        <p:cTn id="40" dur="1000" fill="hold">
                                          <p:stCondLst>
                                            <p:cond delay="0"/>
                                          </p:stCondLst>
                                        </p:cTn>
                                        <p:tgtEl>
                                          <p:spTgt spid="10">
                                            <p:txEl>
                                              <p:pRg st="2" end="2"/>
                                            </p:txEl>
                                          </p:spTgt>
                                        </p:tgtEl>
                                        <p:attrNameLst>
                                          <p:attrName>ppt_y</p:attrName>
                                        </p:attrNameLst>
                                      </p:cBhvr>
                                    </p:anim>
                                    <p:animRot by="21600000">
                                      <p:cBhvr>
                                        <p:cTn id="41" dur="1000" fill="hold">
                                          <p:stCondLst>
                                            <p:cond delay="0"/>
                                          </p:stCondLst>
                                        </p:cTn>
                                        <p:tgtEl>
                                          <p:spTgt spid="10">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Office Theme">
  <a:themeElements>
    <a:clrScheme name="Thème Office">
      <a:dk1>
        <a:sysClr val="windowText" lastClr="000000"/>
      </a:dk1>
      <a:lt1>
        <a:sysClr val="window" lastClr="FFFFFF"/>
      </a:lt1>
      <a:dk2>
        <a:srgbClr val="44546A"/>
      </a:dk2>
      <a:lt2>
        <a:srgbClr val="E7E6E6"/>
      </a:lt2>
      <a:accent1>
        <a:srgbClr val="29AF8C"/>
      </a:accent1>
      <a:accent2>
        <a:srgbClr val="97BE49"/>
      </a:accent2>
      <a:accent3>
        <a:srgbClr val="3D9CCC"/>
      </a:accent3>
      <a:accent4>
        <a:srgbClr val="7C60C6"/>
      </a:accent4>
      <a:accent5>
        <a:srgbClr val="C9492C"/>
      </a:accent5>
      <a:accent6>
        <a:srgbClr val="D58C2E"/>
      </a:accent6>
      <a:hlink>
        <a:srgbClr val="0563C1"/>
      </a:hlink>
      <a:folHlink>
        <a:srgbClr val="954F72"/>
      </a:folHlink>
    </a:clrScheme>
    <a:fontScheme name="Thème 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hème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3E4F19A7-A959-40BB-972C-4880BAF8EB09}"/>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44</TotalTime>
  <Words>404</Words>
  <Application>Microsoft Office PowerPoint</Application>
  <PresentationFormat>Grand écran</PresentationFormat>
  <Paragraphs>91</Paragraphs>
  <Slides>17</Slides>
  <Notes>17</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17</vt:i4>
      </vt:variant>
    </vt:vector>
  </HeadingPairs>
  <TitlesOfParts>
    <vt:vector size="22" baseType="lpstr">
      <vt:lpstr>Arial</vt:lpstr>
      <vt:lpstr>Brush Script MT</vt:lpstr>
      <vt:lpstr>Calibri</vt:lpstr>
      <vt:lpstr>Calibri Light</vt:lpstr>
      <vt:lpstr>Office Theme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6</cp:revision>
  <dcterms:created xsi:type="dcterms:W3CDTF">2019-06-22T20:50:47Z</dcterms:created>
  <dcterms:modified xsi:type="dcterms:W3CDTF">2019-06-22T21:35:43Z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