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59" r:id="rId4"/>
    <p:sldId id="269" r:id="rId5"/>
    <p:sldId id="273" r:id="rId6"/>
    <p:sldId id="272" r:id="rId7"/>
    <p:sldId id="270" r:id="rId8"/>
    <p:sldId id="260" r:id="rId9"/>
    <p:sldId id="261" r:id="rId10"/>
    <p:sldId id="262" r:id="rId11"/>
    <p:sldId id="263" r:id="rId12"/>
    <p:sldId id="264" r:id="rId13"/>
    <p:sldId id="265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EIu99SlrdXmR/4NC6c4A==" hashData="KzbyyBgifNhm78L73s9GOoSAOxlmPoje9R71NK0x+Hy+pKRfZEj3B+LRU2FhWYGDWsG01hCnWPmPU3oFR+Hf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129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369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504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350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95776-1A32-462B-9B9B-C52628FB7926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13A8-693C-4D8A-B10F-6DA0C0957A16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A6D5-36FA-49D6-B6DD-409A390B62DF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A8ED8-AB57-4710-85DA-76954BAAB938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5464-FB86-4E39-B5B2-513201175625}" type="datetime1">
              <a:rPr lang="fr-FR" smtClean="0"/>
              <a:t>26/02/2019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4512-E0D1-4691-AECD-9519AADE9B2F}" type="datetime1">
              <a:rPr lang="fr-FR" smtClean="0"/>
              <a:t>26/02/2019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741C2-4365-448D-A54A-E297568F6CA5}" type="datetime1">
              <a:rPr lang="fr-FR" smtClean="0"/>
              <a:t>26/02/2019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4FAE-0B64-4434-8CF5-6078AF5DDEF2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687E-6A35-4588-BDD6-005E23FCE9BE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BC38-366E-412A-B6BE-E5E7730FE777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08994-497B-465B-A39C-2BC0E6AF19A1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0C7DC-E795-43D9-BAE0-A36235B6D26F}" type="datetime1">
              <a:rPr lang="fr-FR" smtClean="0"/>
              <a:t>26/02/2019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30572-47B0-4C41-A63A-ECF63866FC00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889522"/>
            <a:ext cx="10779144" cy="46166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ien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à voir </a:t>
            </a:r>
          </a:p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avec le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sexe N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  <p:sndAc>
          <p:stSnd loop="1">
            <p:snd r:embed="rId3" name="INOUBLIABLES_d1_001.wav"/>
          </p:stSnd>
        </p:sndAc>
      </p:transition>
    </mc:Choice>
    <mc:Fallback>
      <p:transition spd="slow" advTm="9000">
        <p:fade/>
        <p:sndAc>
          <p:stSnd loop="1">
            <p:snd r:embed="rId3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FCC6E-4AEB-484B-BB80-F9D7D728C095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0940" y="1291183"/>
            <a:ext cx="957012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Plein de choses qui n’ont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strictement </a:t>
            </a:r>
            <a:r>
              <a:rPr lang="fr-FR" sz="8800" b="1" dirty="0">
                <a:latin typeface="Brush Script MT" panose="03060802040406070304" pitchFamily="66" charset="0"/>
              </a:rPr>
              <a:t>rien à voir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avec </a:t>
            </a:r>
            <a:r>
              <a:rPr lang="fr-FR" sz="8800" b="1" dirty="0">
                <a:latin typeface="Brush Script MT" panose="03060802040406070304" pitchFamily="66" charset="0"/>
              </a:rPr>
              <a:t>le sexe</a:t>
            </a: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31113-21E2-459B-A9DB-0AD5241923B1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8870" y="681051"/>
            <a:ext cx="1089328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Voici plusieurs choses qui n’ont rien à voir avec le sexe. D’ailleurs si vous y pensez, c’est que vous êtes juste pervers.</a:t>
            </a: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49C-4B46-4393-A089-DFCB4B8F490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542925"/>
            <a:ext cx="8096250" cy="57721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42983" y="5721545"/>
            <a:ext cx="3306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Deux poireaux l’un contre l’autre.</a:t>
            </a:r>
          </a:p>
        </p:txBody>
      </p:sp>
    </p:spTree>
    <p:extLst>
      <p:ext uri="{BB962C8B-B14F-4D97-AF65-F5344CB8AC3E}">
        <p14:creationId xmlns:p14="http://schemas.microsoft.com/office/powerpoint/2010/main" val="164241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A6A2-DA07-4A61-A175-840787E4F343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149" y="696556"/>
            <a:ext cx="7328452" cy="54747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6931" y="961599"/>
            <a:ext cx="3804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Une saucisse dans son jus et sa purée.</a:t>
            </a:r>
          </a:p>
        </p:txBody>
      </p:sp>
    </p:spTree>
    <p:extLst>
      <p:ext uri="{BB962C8B-B14F-4D97-AF65-F5344CB8AC3E}">
        <p14:creationId xmlns:p14="http://schemas.microsoft.com/office/powerpoint/2010/main" val="424111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9117-FA12-464A-BEE7-554767F7E4BC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93065" y="5697577"/>
            <a:ext cx="2005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Une sacrée queue !</a:t>
            </a:r>
          </a:p>
        </p:txBody>
      </p:sp>
    </p:spTree>
    <p:extLst>
      <p:ext uri="{BB962C8B-B14F-4D97-AF65-F5344CB8AC3E}">
        <p14:creationId xmlns:p14="http://schemas.microsoft.com/office/powerpoint/2010/main" val="4009450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CED2-C83B-409B-A562-44C3D9517B2C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18" y="1431235"/>
            <a:ext cx="10903307" cy="40021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1100" y="81936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dirty="0"/>
              <a:t>Une pipe.</a:t>
            </a:r>
          </a:p>
        </p:txBody>
      </p:sp>
    </p:spTree>
    <p:extLst>
      <p:ext uri="{BB962C8B-B14F-4D97-AF65-F5344CB8AC3E}">
        <p14:creationId xmlns:p14="http://schemas.microsoft.com/office/powerpoint/2010/main" val="382467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87074-B672-4FB8-BAE7-2BBA8DC39BCD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4616" y="894963"/>
            <a:ext cx="1202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Des règles.</a:t>
            </a:r>
          </a:p>
        </p:txBody>
      </p:sp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E309-DB86-4961-B660-60831A517B11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972" y="765865"/>
            <a:ext cx="8196055" cy="54383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05400" y="56269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dirty="0"/>
              <a:t>Une maison close.</a:t>
            </a:r>
          </a:p>
        </p:txBody>
      </p:sp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08B3-F260-4DE8-8204-5CF2BF99727D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3161" y="725557"/>
            <a:ext cx="6862143" cy="54897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504763" y="725557"/>
            <a:ext cx="1368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 trou noir.</a:t>
            </a:r>
          </a:p>
        </p:txBody>
      </p:sp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0A4-4652-44C9-A463-78EEABD44564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51" y="678020"/>
            <a:ext cx="7315201" cy="5482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632066" y="2104647"/>
            <a:ext cx="12459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Un bordel !</a:t>
            </a:r>
          </a:p>
        </p:txBody>
      </p:sp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CF7C-AA13-4822-AD44-1F3904E7FDFA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51" y="683647"/>
            <a:ext cx="7301949" cy="54807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647211" y="5891045"/>
            <a:ext cx="910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Fion.</a:t>
            </a:r>
          </a:p>
        </p:txBody>
      </p:sp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6E6C2-F314-4C3B-BCB7-D323B83AE4FB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694330"/>
            <a:ext cx="5029200" cy="54754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76709" y="694330"/>
            <a:ext cx="1838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2 grosses chattes.</a:t>
            </a:r>
          </a:p>
        </p:txBody>
      </p:sp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69C79-BB72-438A-B084-BDD33227D3EF}" type="datetime1">
              <a:rPr lang="fr-FR" smtClean="0"/>
              <a:t>26/02/2019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086" y="589471"/>
            <a:ext cx="8211955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539" y="589471"/>
            <a:ext cx="11754678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Rien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à voir </a:t>
            </a:r>
          </a:p>
          <a:p>
            <a:pPr algn="ctr"/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avec le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sexe N°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</a:t>
            </a:r>
            <a:endParaRPr lang="fr-FR" sz="8000" b="1" dirty="0" smtClean="0">
              <a:ln w="0"/>
              <a:solidFill>
                <a:srgbClr val="FF0000"/>
              </a:soli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91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329</Words>
  <Application>Microsoft Office PowerPoint</Application>
  <PresentationFormat>Grand écran</PresentationFormat>
  <Paragraphs>93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2018-12-29T18:42:15Z</dcterms:created>
  <dcterms:modified xsi:type="dcterms:W3CDTF">2019-02-26T01:59:01Z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