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9" r:id="rId4"/>
    <p:sldId id="26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bZcF3KjBb4DgOyq3Mjmg==" hashData="lCQsxqYLLgnXDTK9cBUhw8LM/fKTAOL+9iqX4NVB8jek8LIJtqfWvWdNDfIVD6b+5a69fMuVZdh2eB9WOv23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504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949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350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6423" y="889522"/>
            <a:ext cx="11245733" cy="46166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ien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à voir </a:t>
            </a:r>
          </a:p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avec le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sexe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INOUBLIABLES_d1_001.wav"/>
          </p:stSnd>
        </p:sndAc>
      </p:transition>
    </mc:Choice>
    <mc:Fallback xmlns="">
      <p:transition spd="slow" advTm="7000">
        <p:fade/>
        <p:sndAc>
          <p:stSnd loop="1">
            <p:snd r:embed="rId5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0940" y="1291183"/>
            <a:ext cx="957012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Plein de choses qui n’ont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strictement </a:t>
            </a:r>
            <a:r>
              <a:rPr lang="fr-FR" sz="8800" b="1" dirty="0">
                <a:latin typeface="Brush Script MT" panose="03060802040406070304" pitchFamily="66" charset="0"/>
              </a:rPr>
              <a:t>rien à voir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avec </a:t>
            </a:r>
            <a:r>
              <a:rPr lang="fr-FR" sz="8800" b="1" dirty="0">
                <a:latin typeface="Brush Script MT" panose="03060802040406070304" pitchFamily="66" charset="0"/>
              </a:rPr>
              <a:t>le sexe</a:t>
            </a: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2607" y="681051"/>
            <a:ext cx="1086678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Voici plusieurs choses qui n’ont rien à voir avec le sexe. D’ailleurs si vous y pensez, c’est que vous êtes </a:t>
            </a:r>
            <a:r>
              <a:rPr lang="fr-FR" sz="8000" b="1" dirty="0" smtClean="0">
                <a:latin typeface="Brush Script MT" panose="03060802040406070304" pitchFamily="66" charset="0"/>
              </a:rPr>
              <a:t>juste pervers</a:t>
            </a:r>
            <a:r>
              <a:rPr lang="fr-FR" sz="80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681050"/>
            <a:ext cx="5491149" cy="54911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32627" y="681049"/>
            <a:ext cx="1926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Une grosse chatte.</a:t>
            </a:r>
          </a:p>
        </p:txBody>
      </p:sp>
    </p:spTree>
    <p:extLst>
      <p:ext uri="{BB962C8B-B14F-4D97-AF65-F5344CB8AC3E}">
        <p14:creationId xmlns:p14="http://schemas.microsoft.com/office/powerpoint/2010/main" val="1642419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147" y="681051"/>
            <a:ext cx="7331913" cy="55032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547676" y="5814966"/>
            <a:ext cx="1096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Montcuq.</a:t>
            </a:r>
          </a:p>
        </p:txBody>
      </p:sp>
    </p:spTree>
    <p:extLst>
      <p:ext uri="{BB962C8B-B14F-4D97-AF65-F5344CB8AC3E}">
        <p14:creationId xmlns:p14="http://schemas.microsoft.com/office/powerpoint/2010/main" val="3824670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57844" y="723398"/>
            <a:ext cx="1276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Une moule.</a:t>
            </a:r>
          </a:p>
        </p:txBody>
      </p:sp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443" y="704509"/>
            <a:ext cx="6705600" cy="55143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92696" y="304551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dirty="0"/>
              <a:t>Baiser.</a:t>
            </a:r>
          </a:p>
        </p:txBody>
      </p:sp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86" y="812472"/>
            <a:ext cx="10430614" cy="51907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512346" y="562096"/>
            <a:ext cx="1167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 </a:t>
            </a:r>
            <a:r>
              <a:rPr lang="fr-FR" dirty="0" err="1"/>
              <a:t>noeud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5634" y="692559"/>
            <a:ext cx="8760732" cy="54728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584481" y="657999"/>
            <a:ext cx="1023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 gland</a:t>
            </a:r>
          </a:p>
        </p:txBody>
      </p:sp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148" y="665686"/>
            <a:ext cx="7381462" cy="54970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85409" y="1230004"/>
            <a:ext cx="1040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LaTrique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292" y="681051"/>
            <a:ext cx="4933551" cy="55474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69769" y="3209693"/>
            <a:ext cx="1050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La Gaule.</a:t>
            </a:r>
          </a:p>
        </p:txBody>
      </p:sp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660" y="0"/>
            <a:ext cx="772668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945" y="1587812"/>
            <a:ext cx="1979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 abricot mouillé.</a:t>
            </a:r>
          </a:p>
        </p:txBody>
      </p:sp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2" y="681051"/>
            <a:ext cx="9729708" cy="549442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3972339" y="681051"/>
            <a:ext cx="4151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Des lèvres bien roses avec un léger duvet.</a:t>
            </a:r>
          </a:p>
        </p:txBody>
      </p:sp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78020"/>
            <a:ext cx="7394713" cy="55416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99371" y="3184009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Anus.</a:t>
            </a:r>
          </a:p>
        </p:txBody>
      </p:sp>
    </p:spTree>
    <p:extLst>
      <p:ext uri="{BB962C8B-B14F-4D97-AF65-F5344CB8AC3E}">
        <p14:creationId xmlns:p14="http://schemas.microsoft.com/office/powerpoint/2010/main" val="2044322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086" y="589471"/>
            <a:ext cx="8211955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539" y="589471"/>
            <a:ext cx="11754678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Rien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à voir </a:t>
            </a:r>
          </a:p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avec le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sexe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</a:t>
            </a: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914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INOUBLIABLES_d1_001.wav"/>
          </p:stSnd>
        </p:sndAc>
      </p:transition>
    </mc:Choice>
    <mc:Fallback xmlns="">
      <p:transition spd="slow" advTm="7000">
        <p:fade/>
        <p:sndAc>
          <p:stSnd loop="1">
            <p:snd r:embed="rId5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353</Words>
  <Application>Microsoft Office PowerPoint</Application>
  <PresentationFormat>Grand écran</PresentationFormat>
  <Paragraphs>98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2018-12-29T18:42:15Z</dcterms:created>
  <dcterms:modified xsi:type="dcterms:W3CDTF">2019-02-26T01:40:48Z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