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85" r:id="rId5"/>
    <p:sldId id="278" r:id="rId6"/>
    <p:sldId id="286" r:id="rId7"/>
    <p:sldId id="281" r:id="rId8"/>
    <p:sldId id="279" r:id="rId9"/>
    <p:sldId id="287" r:id="rId10"/>
    <p:sldId id="288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R27ZH4hVnPkztBP/zacwsA==" hashData="YWOSWm/ZPmaRFXOBZqfOJPG7yq3udFwMsdc6V6x6y44G7tLOrsSZDuxmJFllgmwt/PhQFx0DoUPFSuv5f1kx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30/07/2018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30-07-18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30-07-18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30-07-18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8" y="0"/>
            <a:ext cx="6138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395662" y="2352791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Reprendre sa vie en main</a:t>
            </a:r>
            <a:endParaRPr lang="fr-BE" altLang="fr-FR" sz="5400" b="1" dirty="0">
              <a:solidFill>
                <a:srgbClr val="FF66FF"/>
              </a:solidFill>
              <a:latin typeface="Calibri" panose="020F0502020204030204" pitchFamily="34" charset="0"/>
            </a:endParaRP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Par Lande 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N°2</a:t>
            </a:r>
            <a:endParaRPr lang="fr-BE" altLang="fr-FR" sz="5400" dirty="0">
              <a:solidFill>
                <a:srgbClr val="FF66FF"/>
              </a:solidFill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30-07-18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8150" y="76457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7586" y="3436870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387FDB6-71F2-4921-A8E2-27165E73F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520" y="980728"/>
            <a:ext cx="8704968" cy="48965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460E645-08DC-4642-8E4B-15B55B1BC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552" y="836712"/>
            <a:ext cx="8064895" cy="51192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73679-BB7F-4094-A6EF-815362457EC5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BB484E6-0B25-4FBD-A3E9-AAE795E25C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808" y="728700"/>
            <a:ext cx="3528392" cy="5292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95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07E511B-A01E-4A0B-9BD0-8F342D9755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87400"/>
            <a:ext cx="8352928" cy="51618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10F22C9-BFE3-4D08-8138-1079FE523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87400"/>
            <a:ext cx="8424936" cy="5283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0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FF99DDC-E09C-4584-BB6B-179437408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552" y="747422"/>
            <a:ext cx="7920880" cy="52673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7E88707-6DB5-44AF-AB08-77BF96932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807908"/>
            <a:ext cx="8352927" cy="52133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58019A2-D1A9-403B-8805-0EF2E8750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95308"/>
            <a:ext cx="8496944" cy="51716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D7908D7-631B-4FD8-92EC-5F5809C848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809109"/>
            <a:ext cx="8496944" cy="52397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7046B00-7BFC-4672-8BCF-EF483EEF4E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833342"/>
            <a:ext cx="8424935" cy="51913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7" y="21399"/>
            <a:ext cx="11949196" cy="685859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E971332-0571-4258-9AF5-BFA27AF1A6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770786"/>
            <a:ext cx="8496943" cy="53164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590092B-BA9C-4096-ADD5-EEF3CE455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841425"/>
            <a:ext cx="8352928" cy="51078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F77DF5D-F989-4D51-AC60-EDBF028310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544" y="836712"/>
            <a:ext cx="8280920" cy="5184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CFA8478-8456-4C9B-87B4-B869518AC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791233"/>
            <a:ext cx="8280920" cy="52300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89" y="6760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30-07-18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3944" y="1196752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398" y="-297"/>
            <a:ext cx="6139204" cy="68585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92309" y="2513995"/>
            <a:ext cx="614783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C’était Reprendre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sa vie en main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 Lande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131</Words>
  <Application>Microsoft Office PowerPoint</Application>
  <PresentationFormat>Grand écran</PresentationFormat>
  <Paragraphs>59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53</cp:revision>
  <dcterms:created xsi:type="dcterms:W3CDTF">2013-04-03T08:00:55Z</dcterms:created>
  <dcterms:modified xsi:type="dcterms:W3CDTF">2018-07-30T18:23:36Z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