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5" r:id="rId2"/>
    <p:sldId id="284" r:id="rId3"/>
    <p:sldId id="277" r:id="rId4"/>
    <p:sldId id="285" r:id="rId5"/>
    <p:sldId id="278" r:id="rId6"/>
    <p:sldId id="286" r:id="rId7"/>
    <p:sldId id="281" r:id="rId8"/>
    <p:sldId id="279" r:id="rId9"/>
    <p:sldId id="287" r:id="rId10"/>
    <p:sldId id="288" r:id="rId11"/>
    <p:sldId id="282" r:id="rId12"/>
    <p:sldId id="290" r:id="rId13"/>
    <p:sldId id="283" r:id="rId14"/>
    <p:sldId id="291" r:id="rId15"/>
    <p:sldId id="280" r:id="rId16"/>
    <p:sldId id="276" r:id="rId17"/>
    <p:sldId id="289" r:id="rId18"/>
  </p:sldIdLst>
  <p:sldSz cx="12192000" cy="6858000"/>
  <p:notesSz cx="6858000" cy="9144000"/>
  <p:photoAlbum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QU+TE4RZiCUwhtXZX6aTVg==" hashData="0d2h0jK1rLdxgX4EQkSX1nm1lK5tzep7OAClEEV02W98NYH+W9+6UKYUXdkvXl2I4OUOxQIWHtTJFpij+4MDT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73" d="100"/>
          <a:sy n="73" d="100"/>
        </p:scale>
        <p:origin x="50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D77257-7DF6-4A44-980A-4463D9F16AB3}" type="datetimeFigureOut">
              <a:rPr lang="fr-FR" smtClean="0"/>
              <a:t>29/07/2018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36E15-87A3-4B7A-9A2B-96073DE6504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5411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D20494-F412-4C56-872F-14DD05543CBE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32A6F3C-65AD-4F41-AFB3-EF80FE6862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2876417521"/>
      </p:ext>
    </p:extLst>
  </p:cSld>
  <p:clrMapOvr>
    <a:masterClrMapping/>
  </p:clrMapOvr>
  <p:transition advTm="6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92303-7C8C-4963-AFF3-05978A1D5A61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AFF3D8-EE05-48F5-A75E-FCCAE6503FA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69550720"/>
      </p:ext>
    </p:extLst>
  </p:cSld>
  <p:clrMapOvr>
    <a:masterClrMapping/>
  </p:clrMapOvr>
  <p:transition advTm="6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12383F-649E-46D0-8C9B-54A5BB0770D4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7A3B47-4DF1-4BAD-89ED-FC5CCB9598DA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856429277"/>
      </p:ext>
    </p:extLst>
  </p:cSld>
  <p:clrMapOvr>
    <a:masterClrMapping/>
  </p:clrMapOvr>
  <p:transition advTm="6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C62E68-D47E-4476-965E-13466D21B5EE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DA87D-A31B-4BFC-BD9D-3A639843D503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279591895"/>
      </p:ext>
    </p:extLst>
  </p:cSld>
  <p:clrMapOvr>
    <a:masterClrMapping/>
  </p:clrMapOvr>
  <p:transition advTm="6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E7E19-A53B-4A76-B6D9-04BC6FE72D5D}" type="datetime1">
              <a:rPr lang="fr-BE" smtClean="0"/>
              <a:t>29-07-18</a:t>
            </a:fld>
            <a:endParaRPr lang="fr-BE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E610C7-E718-416E-B62B-6B079BF8E66E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578942689"/>
      </p:ext>
    </p:extLst>
  </p:cSld>
  <p:clrMapOvr>
    <a:masterClrMapping/>
  </p:clrMapOvr>
  <p:transition advTm="6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DDDD29-B425-4BB0-9061-B8D67B054461}" type="datetime1">
              <a:rPr lang="fr-BE" smtClean="0"/>
              <a:t>29-07-18</a:t>
            </a:fld>
            <a:endParaRPr lang="fr-BE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D4B182-187A-479F-A73A-192886AC645C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1917299911"/>
      </p:ext>
    </p:extLst>
  </p:cSld>
  <p:clrMapOvr>
    <a:masterClrMapping/>
  </p:clrMapOvr>
  <p:transition advTm="6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84D109-D4F7-4F82-9D0B-0994B8BC2581}" type="datetime1">
              <a:rPr lang="fr-BE" smtClean="0"/>
              <a:t>29-07-18</a:t>
            </a:fld>
            <a:endParaRPr lang="fr-BE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88EF40-D4B9-40CE-BC3D-9E08390137F8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58633887"/>
      </p:ext>
    </p:extLst>
  </p:cSld>
  <p:clrMapOvr>
    <a:masterClrMapping/>
  </p:clrMapOvr>
  <p:transition advTm="6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FE77C-97D8-4663-AB74-33A0BB4C3711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0E2308-66CC-46B7-A2EE-10083CB08E81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412794608"/>
      </p:ext>
    </p:extLst>
  </p:cSld>
  <p:clrMapOvr>
    <a:masterClrMapping/>
  </p:clrMapOvr>
  <p:transition advTm="6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BE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0184ED-FA33-4ACE-8C9A-67DED39F29F8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32EA2F-584C-46D9-834A-CE56BFF60A3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820457230"/>
      </p:ext>
    </p:extLst>
  </p:cSld>
  <p:clrMapOvr>
    <a:masterClrMapping/>
  </p:clrMapOvr>
  <p:transition advTm="6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9ABECF-065D-4369-BEEE-5316385A695C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FA098E-F376-418E-A58F-60CB82FA24E2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076661028"/>
      </p:ext>
    </p:extLst>
  </p:cSld>
  <p:clrMapOvr>
    <a:masterClrMapping/>
  </p:clrMapOvr>
  <p:transition advTm="6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  <a:endParaRPr lang="fr-BE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FF5DC6-9C79-40E5-B790-F2AEFA297C13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A4C92A-7A31-4450-8A73-32F71F31617D}" type="slidenum">
              <a:rPr lang="fr-BE" altLang="fr-FR"/>
              <a:pPr/>
              <a:t>‹N°›</a:t>
            </a:fld>
            <a:endParaRPr lang="fr-BE" altLang="fr-FR"/>
          </a:p>
        </p:txBody>
      </p:sp>
    </p:spTree>
    <p:extLst>
      <p:ext uri="{BB962C8B-B14F-4D97-AF65-F5344CB8AC3E}">
        <p14:creationId xmlns:p14="http://schemas.microsoft.com/office/powerpoint/2010/main" val="3791467494"/>
      </p:ext>
    </p:extLst>
  </p:cSld>
  <p:clrMapOvr>
    <a:masterClrMapping/>
  </p:clrMapOvr>
  <p:transition advTm="6000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 style du titre</a:t>
            </a:r>
            <a:endParaRPr lang="fr-BE" altLang="fr-FR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/>
              <a:t>Cliquez pour modifier les styles du texte du masque</a:t>
            </a:r>
          </a:p>
          <a:p>
            <a:pPr lvl="1"/>
            <a:r>
              <a:rPr lang="fr-FR" altLang="fr-FR"/>
              <a:t>Deuxième niveau</a:t>
            </a:r>
          </a:p>
          <a:p>
            <a:pPr lvl="2"/>
            <a:r>
              <a:rPr lang="fr-FR" altLang="fr-FR"/>
              <a:t>Troisième niveau</a:t>
            </a:r>
          </a:p>
          <a:p>
            <a:pPr lvl="3"/>
            <a:r>
              <a:rPr lang="fr-FR" altLang="fr-FR"/>
              <a:t>Quatrième niveau</a:t>
            </a:r>
          </a:p>
          <a:p>
            <a:pPr lvl="4"/>
            <a:r>
              <a:rPr lang="fr-FR" altLang="fr-FR"/>
              <a:t>Cinquième niveau</a:t>
            </a:r>
            <a:endParaRPr lang="fr-BE" alt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6A06892-078F-4900-B6FF-C74E9130FB76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5DBA0013-C806-48C2-8D3E-76F262344636}" type="slidenum">
              <a:rPr lang="fr-BE" altLang="fr-FR"/>
              <a:pPr/>
              <a:t>‹N°›</a:t>
            </a:fld>
            <a:endParaRPr lang="fr-BE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6000">
    <p:circle/>
  </p:transition>
  <p:hf hd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gif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1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336" y="0"/>
            <a:ext cx="119533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2" descr="CJ_Floral corner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9288" y="0"/>
            <a:ext cx="6138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2" name="ZoneTexte 3"/>
          <p:cNvSpPr txBox="1">
            <a:spLocks noChangeArrowheads="1"/>
          </p:cNvSpPr>
          <p:nvPr/>
        </p:nvSpPr>
        <p:spPr bwMode="auto">
          <a:xfrm>
            <a:off x="3395662" y="2352791"/>
            <a:ext cx="5400675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fr-FR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Reprendre sa vie en main</a:t>
            </a:r>
            <a:endParaRPr lang="fr-BE" altLang="fr-FR" sz="5400" b="1" dirty="0">
              <a:solidFill>
                <a:srgbClr val="FF66FF"/>
              </a:solidFill>
              <a:latin typeface="Calibri" panose="020F0502020204030204" pitchFamily="34" charset="0"/>
            </a:endParaRP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Par Lande </a:t>
            </a:r>
          </a:p>
          <a:p>
            <a:pPr algn="ctr" eaLnBrk="1" hangingPunct="1"/>
            <a:r>
              <a:rPr lang="fr-BE" altLang="fr-FR" sz="5400" b="1" dirty="0">
                <a:solidFill>
                  <a:srgbClr val="FF66FF"/>
                </a:solidFill>
                <a:latin typeface="Calibri" panose="020F0502020204030204" pitchFamily="34" charset="0"/>
              </a:rPr>
              <a:t>N°1</a:t>
            </a:r>
            <a:endParaRPr lang="fr-BE" altLang="fr-FR" sz="5400" dirty="0">
              <a:solidFill>
                <a:srgbClr val="FF66FF"/>
              </a:solidFill>
              <a:latin typeface="Calibri" panose="020F0502020204030204" pitchFamily="34" charset="0"/>
            </a:endParaRPr>
          </a:p>
        </p:txBody>
      </p:sp>
      <p:pic>
        <p:nvPicPr>
          <p:cNvPr id="2053" name="Image 7" descr="DID697~1988777777777777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8919" y="4314827"/>
            <a:ext cx="1587500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F54A994-D198-42CD-AA92-939CBAB802B1}" type="datetime1">
              <a:rPr lang="fr-BE" sz="1600" smtClean="0">
                <a:solidFill>
                  <a:schemeClr val="bg1"/>
                </a:solidFill>
              </a:rPr>
              <a:t>29-07-18</a:t>
            </a:fld>
            <a:endParaRPr lang="fr-BE" sz="1600" dirty="0">
              <a:solidFill>
                <a:schemeClr val="bg1"/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sz="1600" b="1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A6F3C-65AD-4F41-AFB3-EF80FE6862F8}" type="slidenum">
              <a:rPr lang="fr-BE" altLang="fr-FR" sz="1800" b="1" smtClean="0"/>
              <a:pPr/>
              <a:t>1</a:t>
            </a:fld>
            <a:endParaRPr lang="fr-BE" altLang="fr-FR" sz="18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8150" y="76457"/>
            <a:ext cx="5145024" cy="6858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346437" y="27067"/>
            <a:ext cx="947086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spc="50" dirty="0">
                <a:ln w="0"/>
                <a:solidFill>
                  <a:schemeClr val="accent2"/>
                </a:solidFill>
                <a:effectLst>
                  <a:glow rad="101600">
                    <a:schemeClr val="accent4">
                      <a:alpha val="6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2800" b="1" cap="none" spc="50" dirty="0">
              <a:ln w="0"/>
              <a:solidFill>
                <a:schemeClr val="accent2"/>
              </a:solidFill>
              <a:effectLst>
                <a:glow rad="101600">
                  <a:schemeClr val="accent4">
                    <a:alpha val="6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67586" y="3436870"/>
            <a:ext cx="2905125" cy="2476500"/>
          </a:xfrm>
          <a:prstGeom prst="rect">
            <a:avLst/>
          </a:prstGeom>
        </p:spPr>
      </p:pic>
    </p:spTree>
  </p:cSld>
  <p:clrMapOvr>
    <a:masterClrMapping/>
  </p:clrMapOvr>
  <p:transition advTm="6000">
    <p:circle/>
    <p:sndAc>
      <p:stSnd loop="1">
        <p:snd r:embed="rId2" name="479836_shark_007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22B0268-9CDF-4010-9D41-34C5FDE375F4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2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58E12C13-57FB-4E1A-BC25-CF64880100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728700"/>
            <a:ext cx="8352928" cy="534659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71157036"/>
      </p:ext>
    </p:extLst>
  </p:cSld>
  <p:clrMapOvr>
    <a:masterClrMapping/>
  </p:clrMapOvr>
  <p:transition advTm="6000">
    <p:circl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A79C6E5-ADBB-4CD0-AA24-83587A68038C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3</a:t>
            </a:fld>
            <a:endParaRPr lang="fr-BE" altLang="fr-FR"/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F3CF695-AC00-4609-84F4-D940F1F2A9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91544" y="836713"/>
            <a:ext cx="8280920" cy="51684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5369483"/>
      </p:ext>
    </p:extLst>
  </p:cSld>
  <p:clrMapOvr>
    <a:masterClrMapping/>
  </p:clrMapOvr>
  <p:transition advTm="6000">
    <p:circl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1073679-BB7F-4094-A6EF-815362457EC5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4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A28D5A0-A0D7-4FB6-8894-D46F603227A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519" y="764704"/>
            <a:ext cx="8672962" cy="525658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4958752"/>
      </p:ext>
    </p:extLst>
  </p:cSld>
  <p:clrMapOvr>
    <a:masterClrMapping/>
  </p:clrMapOvr>
  <p:transition advTm="6000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AF75EC-62DA-4115-BB4B-44604972938E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5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444F5F3-4F9A-40CE-BED7-292BCD05F1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3516" y="836712"/>
            <a:ext cx="8832982" cy="51125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63993646"/>
      </p:ext>
    </p:extLst>
  </p:cSld>
  <p:clrMapOvr>
    <a:masterClrMapping/>
  </p:clrMapOvr>
  <p:transition advTm="6000">
    <p:circl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4CD2-9B5A-4519-A68A-5F27C8F4E082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6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1076012-BBF9-4731-919D-6748653A1B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1664" y="753625"/>
            <a:ext cx="5904656" cy="522335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2159110"/>
      </p:ext>
    </p:extLst>
  </p:cSld>
  <p:clrMapOvr>
    <a:masterClrMapping/>
  </p:clrMapOvr>
  <p:transition advTm="6000">
    <p:circl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AB67C58-5103-47B7-8A4C-CF58941F0357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7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BECCFDF-7A5B-480E-956E-85DC86D675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7608" y="782706"/>
            <a:ext cx="6912768" cy="518457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898354559"/>
      </p:ext>
    </p:extLst>
  </p:cSld>
  <p:clrMapOvr>
    <a:masterClrMapping/>
  </p:clrMapOvr>
  <p:transition advTm="6000">
    <p:circl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4C4696-1639-4699-8138-9B2BD2F48EF9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8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FB9CBBDC-4499-4520-B5A2-6762C226D1D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4400" y="787400"/>
            <a:ext cx="5233888" cy="52338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78176788"/>
      </p:ext>
    </p:extLst>
  </p:cSld>
  <p:clrMapOvr>
    <a:masterClrMapping/>
  </p:clrMapOvr>
  <p:transition advTm="6000"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7F9BDF1-4F40-40AD-85BF-45F0589F1FB7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9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A2184F52-42AA-4708-B8FB-CFAFBE4C48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03712" y="787400"/>
            <a:ext cx="5233888" cy="523388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8752397"/>
      </p:ext>
    </p:extLst>
  </p:cSld>
  <p:clrMapOvr>
    <a:masterClrMapping/>
  </p:clrMapOvr>
  <p:transition advTm="6000">
    <p:circl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CE8434-5221-42F0-BA62-E37E69B3EF46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10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2DFFA08C-7991-437B-A75A-EFB4A857B7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58314"/>
            <a:ext cx="8424936" cy="50909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952042276"/>
      </p:ext>
    </p:extLst>
  </p:cSld>
  <p:clrMapOvr>
    <a:masterClrMapping/>
  </p:clrMapOvr>
  <p:transition advTm="6000">
    <p:circl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FAFF87-034A-4C8A-A7ED-0054F165726E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11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B160DA99-36DA-4C84-998B-F2CB7995BB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02320"/>
            <a:ext cx="8352928" cy="51523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81789690"/>
      </p:ext>
    </p:extLst>
  </p:cSld>
  <p:clrMapOvr>
    <a:masterClrMapping/>
  </p:clrMapOvr>
  <p:transition advTm="6000">
    <p:circl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BD1F7D-F350-4199-AC8F-141421D3F00B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12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84602E4-17DC-40F2-8918-5A13CD63F8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9536" y="785237"/>
            <a:ext cx="8352928" cy="51858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01172949"/>
      </p:ext>
    </p:extLst>
  </p:cSld>
  <p:clrMapOvr>
    <a:masterClrMapping/>
  </p:clrMapOvr>
  <p:transition advTm="6000">
    <p:circl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6E105E3-DEFD-4175-8265-7E42CB3EBCBA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13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8DADDD6-B03F-4F7B-A449-A157B1F36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5720" y="787400"/>
            <a:ext cx="5161880" cy="516188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50294686"/>
      </p:ext>
    </p:extLst>
  </p:cSld>
  <p:clrMapOvr>
    <a:masterClrMapping/>
  </p:clrMapOvr>
  <p:transition advTm="6000">
    <p:circl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95AE82-F41C-4292-AE00-47D29E697135}" type="datetime1">
              <a:rPr lang="fr-BE" smtClean="0"/>
              <a:t>29-07-18</a:t>
            </a:fld>
            <a:endParaRPr lang="fr-BE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14</a:t>
            </a:fld>
            <a:endParaRPr lang="fr-BE" altLang="fr-FR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935C018D-2911-4E7C-9622-86041A8A01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9536" y="816616"/>
            <a:ext cx="8424936" cy="51703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580483124"/>
      </p:ext>
    </p:extLst>
  </p:cSld>
  <p:clrMapOvr>
    <a:masterClrMapping/>
  </p:clrMapOvr>
  <p:transition advTm="6000">
    <p:circl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1E9F30-CE8C-497E-A429-876A59532646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15</a:t>
            </a:fld>
            <a:endParaRPr lang="fr-BE" altLang="fr-FR"/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3575C970-433B-4A26-AF5E-25F9DDE833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672" y="755486"/>
            <a:ext cx="5976664" cy="528337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72232008"/>
      </p:ext>
    </p:extLst>
  </p:cSld>
  <p:clrMapOvr>
    <a:masterClrMapping/>
  </p:clrMapOvr>
  <p:transition advTm="6000">
    <p:circl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2"/>
          <p:cNvSpPr txBox="1">
            <a:spLocks noChangeArrowheads="1"/>
          </p:cNvSpPr>
          <p:nvPr/>
        </p:nvSpPr>
        <p:spPr bwMode="auto">
          <a:xfrm>
            <a:off x="1524000" y="3176241"/>
            <a:ext cx="9144000" cy="3154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altLang="fr-FR" sz="19900" dirty="0" err="1">
                <a:solidFill>
                  <a:srgbClr val="FF66FF"/>
                </a:solidFill>
                <a:latin typeface="Monotype Corsiva" panose="03010101010201010101" pitchFamily="66" charset="0"/>
              </a:rPr>
              <a:t>Kénavo</a:t>
            </a:r>
            <a:endParaRPr lang="fr-FR" altLang="fr-FR" sz="19900" dirty="0">
              <a:solidFill>
                <a:srgbClr val="FF66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0"/>
            <a:ext cx="11949196" cy="6858594"/>
          </a:xfrm>
          <a:prstGeom prst="rect">
            <a:avLst/>
          </a:prstGeom>
        </p:spPr>
      </p:pic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B7D620A-1BDD-491F-BB87-60A08FE1BBC3}" type="datetime1">
              <a:rPr lang="fr-BE" smtClean="0"/>
              <a:t>29-07-18</a:t>
            </a:fld>
            <a:endParaRPr lang="fr-BE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 dirty="0"/>
              <a:t>PPS Lande Juillet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88EF40-D4B9-40CE-BC3D-9E08390137F8}" type="slidenum">
              <a:rPr lang="fr-BE" altLang="fr-FR" smtClean="0"/>
              <a:pPr/>
              <a:t>16</a:t>
            </a:fld>
            <a:endParaRPr lang="fr-BE" alt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31904" y="738601"/>
            <a:ext cx="2905125" cy="2476500"/>
          </a:xfrm>
          <a:prstGeom prst="rect">
            <a:avLst/>
          </a:prstGeom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402" y="-297"/>
            <a:ext cx="11949196" cy="6858594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9E1C89-188C-4112-B661-6CB868283C89}" type="datetime1">
              <a:rPr lang="fr-BE" smtClean="0"/>
              <a:t>29-07-18</a:t>
            </a:fld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fr-BE"/>
              <a:t>PPS Lande Juillet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AFF3D8-EE05-48F5-A75E-FCCAE6503FA8}" type="slidenum">
              <a:rPr lang="fr-BE" altLang="fr-FR" smtClean="0"/>
              <a:pPr/>
              <a:t>17</a:t>
            </a:fld>
            <a:endParaRPr lang="fr-BE" alt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6398" y="-297"/>
            <a:ext cx="6139204" cy="685859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2924" y="297"/>
            <a:ext cx="5145024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92309" y="2513995"/>
            <a:ext cx="6147837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C’était Reprendre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sa vie en main </a:t>
            </a:r>
          </a:p>
          <a:p>
            <a:pPr algn="ctr"/>
            <a:r>
              <a:rPr lang="fr-FR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 Lande</a:t>
            </a: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4931" y="4305663"/>
            <a:ext cx="1942790" cy="1656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9288895"/>
      </p:ext>
    </p:extLst>
  </p:cSld>
  <p:clrMapOvr>
    <a:masterClrMapping/>
  </p:clrMapOvr>
  <p:transition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</TotalTime>
  <Words>131</Words>
  <Application>Microsoft Office PowerPoint</Application>
  <PresentationFormat>Grand écran</PresentationFormat>
  <Paragraphs>59</Paragraphs>
  <Slides>17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Arial</vt:lpstr>
      <vt:lpstr>Calibri</vt:lpstr>
      <vt:lpstr>Monotype Corsiva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Lande</dc:creator>
  <cp:lastModifiedBy>alain saliou</cp:lastModifiedBy>
  <cp:revision>52</cp:revision>
  <dcterms:created xsi:type="dcterms:W3CDTF">2013-04-03T08:00:55Z</dcterms:created>
  <dcterms:modified xsi:type="dcterms:W3CDTF">2018-07-29T18:23:47Z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