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1" r:id="rId2"/>
    <p:sldId id="276" r:id="rId3"/>
    <p:sldId id="259" r:id="rId4"/>
    <p:sldId id="256" r:id="rId5"/>
    <p:sldId id="272" r:id="rId6"/>
    <p:sldId id="265" r:id="rId7"/>
    <p:sldId id="269" r:id="rId8"/>
    <p:sldId id="277" r:id="rId9"/>
    <p:sldId id="261" r:id="rId10"/>
    <p:sldId id="258" r:id="rId11"/>
    <p:sldId id="263" r:id="rId12"/>
    <p:sldId id="274" r:id="rId13"/>
    <p:sldId id="262" r:id="rId14"/>
    <p:sldId id="264" r:id="rId15"/>
    <p:sldId id="266" r:id="rId16"/>
    <p:sldId id="257" r:id="rId17"/>
    <p:sldId id="267" r:id="rId18"/>
    <p:sldId id="268" r:id="rId19"/>
    <p:sldId id="270" r:id="rId20"/>
    <p:sldId id="275" r:id="rId21"/>
    <p:sldId id="273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8d2ndPP99gJKxftpmgTLQ==" hashData="mDJHaSiPgkFQa12aC5ZyU9bwmw2B2il7RkFQePkdU5bJm0JqgIwTgNNaGTAg0xBl8mybNCYhBthc80XPb/Ua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6CE8-606D-4586-8425-CEB436EF8F88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A1AF8-ABE6-4DAB-895F-60BA6D2B6391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4655-D886-476D-99FA-E17B6CA814F3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67C8-44FE-463F-99D8-B368375F04A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37BC-AA0C-405C-B84D-4145535FAA25}" type="datetime1">
              <a:rPr lang="fr-FR" smtClean="0"/>
              <a:t>08/08/2018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FD32D-D431-4AD0-85CD-EE0B048DB916}" type="datetime1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79CB-02D2-4367-91C4-5F1CCACDDB4C}" type="datetime1">
              <a:rPr lang="fr-FR" smtClean="0"/>
              <a:t>08/08/2018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8D5D9-EF9E-412A-9CAA-A19BAA9567F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C945-9DF1-4E6D-A697-210004650E07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94E45-9BB2-4163-A200-68D45E43F128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903E9-F40A-4257-B4A1-F893C097A2B9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EBA2F-F721-43DA-BCFB-846617C1DB09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AF3F0-B9D6-4514-B607-2EBC8DE3CA71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26955" y="730290"/>
            <a:ext cx="6676828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9 Le centre du village 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63E4D-7A3D-4025-AEEB-38A1CA24E99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266" y="891369"/>
            <a:ext cx="8816454" cy="49592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54009-D7AE-4B15-8C29-42373C14241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D89D-DC3B-4F5A-9410-412B4D87C82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B6C2-8C6B-47EC-8403-0D610047061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088" y="842963"/>
            <a:ext cx="8615361" cy="51721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6B0C8-C0D6-4598-8468-2906180ED54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615" y="914401"/>
            <a:ext cx="8907930" cy="49677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3B2B1-E808-419C-A3C2-74A566B7FBD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334" y="856396"/>
            <a:ext cx="8407021" cy="51076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1276-CB15-485D-9398-4AF2C71592B5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153" y="846162"/>
            <a:ext cx="8611738" cy="51315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194982" y="848205"/>
            <a:ext cx="38520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Pour la promenade</a:t>
            </a:r>
            <a:endParaRPr lang="fr-FR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DA026-3AB0-4A08-B480-444CD87B685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505" y="846161"/>
            <a:ext cx="8584442" cy="50974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ED4DA-3470-49C5-8C49-3C43C510C06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561" y="824907"/>
            <a:ext cx="8666329" cy="51477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B9B1-F1C1-4DD6-B4EF-F818277A7A9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950" y="822294"/>
            <a:ext cx="8501063" cy="51642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54F8-9027-414F-8107-E7A8EA83D19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799" y="928688"/>
            <a:ext cx="8839200" cy="49720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DC95E-79A5-49B0-BF39-6A38E345EB7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846290"/>
            <a:ext cx="8515349" cy="51261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E78DE-5F41-42C5-88D0-E7F512DF4BD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7038" y="846388"/>
            <a:ext cx="8488907" cy="51176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BB3AB-5D43-4708-A96D-785F103C23E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504" y="806309"/>
            <a:ext cx="8611737" cy="51168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20E65-6F29-452F-A4CF-9C89E9419C99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618" y="851855"/>
            <a:ext cx="8816454" cy="51214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46D0-5529-46C6-B55D-12A7DFFCC97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597" y="914400"/>
            <a:ext cx="8855486" cy="49950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6E814-AA82-456B-851B-3808C5A89CA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167" y="832513"/>
            <a:ext cx="8926589" cy="51179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80" y="148236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C689-257F-4934-825C-251BD0C34245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553" y="873457"/>
            <a:ext cx="8827485" cy="49950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B8729-2BF7-4782-8B85-2B7F57C1646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88342-FA07-4E59-9DCD-E769443CB6D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435</Words>
  <Application>Microsoft Office PowerPoint</Application>
  <PresentationFormat>Grand écran</PresentationFormat>
  <Paragraphs>96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25</cp:revision>
  <dcterms:created xsi:type="dcterms:W3CDTF">2018-08-01T18:06:47Z</dcterms:created>
  <dcterms:modified xsi:type="dcterms:W3CDTF">2018-08-08T17:44:30Z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