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1" r:id="rId2"/>
    <p:sldId id="276" r:id="rId3"/>
    <p:sldId id="259" r:id="rId4"/>
    <p:sldId id="256" r:id="rId5"/>
    <p:sldId id="272" r:id="rId6"/>
    <p:sldId id="265" r:id="rId7"/>
    <p:sldId id="269" r:id="rId8"/>
    <p:sldId id="277" r:id="rId9"/>
    <p:sldId id="263" r:id="rId10"/>
    <p:sldId id="258" r:id="rId11"/>
    <p:sldId id="261" r:id="rId12"/>
    <p:sldId id="274" r:id="rId13"/>
    <p:sldId id="262" r:id="rId14"/>
    <p:sldId id="264" r:id="rId15"/>
    <p:sldId id="266" r:id="rId16"/>
    <p:sldId id="257" r:id="rId17"/>
    <p:sldId id="267" r:id="rId18"/>
    <p:sldId id="268" r:id="rId19"/>
    <p:sldId id="270" r:id="rId20"/>
    <p:sldId id="275" r:id="rId21"/>
    <p:sldId id="273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MpSlNMZUc83IJ81FPksFQ==" hashData="062yGsZFVRi/+12Mn6UMkcUv/TZwL7MGxL1mahwugA2ENnXsJaf8HcJFNUuyilCKht/LR6q9APgn1nhNIDtE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D661-EA11-4B68-8FB6-758728E3C77B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611F4-875E-4F12-8E20-2A928EC70928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12F9B-AFEE-4667-AAD5-4F729E0AFE40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B0DDF-877E-4C84-91EF-45486AA4138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BCCEF-5259-4167-A5A4-BE592EE63C0D}" type="datetime1">
              <a:rPr lang="fr-FR" smtClean="0"/>
              <a:t>08/08/2018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42AB3-1A37-44E5-9E94-88BD2F08EA8E}" type="datetime1">
              <a:rPr lang="fr-FR" smtClean="0"/>
              <a:t>08/08/2018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25B47-7DCB-4A16-ABD4-8D42ED0E93B8}" type="datetime1">
              <a:rPr lang="fr-FR" smtClean="0"/>
              <a:t>08/08/2018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713D-7CCD-42CD-B880-CAB0D3AD50F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951E6-F24B-49D7-AD07-10DA5307F9B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750E1-7C60-4FFD-9C76-85A370472ED8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311A-2258-4040-9CE8-2DCDD4A82635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59CE8-890D-43F1-8BA2-4523FDD4D6CC}" type="datetime1">
              <a:rPr lang="fr-FR" smtClean="0"/>
              <a:t>08/08/2018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76D60-CAF9-4E1E-8D3E-BE6515976440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87868" y="730290"/>
            <a:ext cx="655500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8 Le centre du village 1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CB2F2D-9C8B-4DFC-A598-52599E9F85D6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3266" y="891369"/>
            <a:ext cx="8816454" cy="49592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138B2-5532-4BF0-B5AF-557715A40058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5662" y="708036"/>
            <a:ext cx="7460671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Île-de-Bréhat [il </a:t>
            </a:r>
            <a:r>
              <a:rPr lang="fr-FR" sz="2800" b="1" dirty="0" err="1" smtClean="0"/>
              <a:t>də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bʁea</a:t>
            </a:r>
            <a:r>
              <a:rPr lang="fr-FR" sz="2800" b="1" dirty="0" smtClean="0"/>
              <a:t>] est une commune française située dans le département des Côtes-d'Armor au nord de la pointe de l'</a:t>
            </a:r>
            <a:r>
              <a:rPr lang="fr-FR" sz="2800" b="1" dirty="0" err="1" smtClean="0"/>
              <a:t>Arcouest</a:t>
            </a:r>
            <a:r>
              <a:rPr lang="fr-FR" sz="2800" b="1" dirty="0" smtClean="0"/>
              <a:t> en Bretagne. Elle est constituée de l'archipel de Bréhat, qui doit son nom à l'île principale, dénommée Bréhat, dont le nom breton est </a:t>
            </a:r>
            <a:r>
              <a:rPr lang="fr-FR" sz="2800" b="1" dirty="0" err="1" smtClean="0"/>
              <a:t>Enez</a:t>
            </a:r>
            <a:r>
              <a:rPr lang="fr-FR" sz="2800" b="1" dirty="0" smtClean="0"/>
              <a:t> </a:t>
            </a:r>
            <a:r>
              <a:rPr lang="fr-FR" sz="2800" b="1" dirty="0" err="1" smtClean="0"/>
              <a:t>Vriad</a:t>
            </a:r>
            <a:r>
              <a:rPr lang="fr-FR" sz="2800" b="1" dirty="0" smtClean="0"/>
              <a:t>. L'Île-de-Bréhat appartient au pays historique du </a:t>
            </a:r>
            <a:r>
              <a:rPr lang="fr-FR" sz="2800" b="1" dirty="0" err="1" smtClean="0"/>
              <a:t>Goëlo</a:t>
            </a:r>
            <a:r>
              <a:rPr lang="fr-FR" sz="2800" b="1" dirty="0" smtClean="0"/>
              <a:t>.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Cette commune est rattachée au canton de Paimpol (arrondissement de Saint-Brieuc). 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D6C28-0C73-40A5-BF3C-A129F2D4F93A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2545" y="803083"/>
            <a:ext cx="8936182" cy="52518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F7639-89CF-41ED-AFD0-E273214CCF8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100" y="894504"/>
            <a:ext cx="8358188" cy="50760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8928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6A282-3D9F-4132-A053-5A35FB6B147B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615" y="914401"/>
            <a:ext cx="8907930" cy="496778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318A6-E546-4B6F-A19B-F5CA2FBE01C2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334" y="856396"/>
            <a:ext cx="8407021" cy="51076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C280C-677F-47E8-89BC-D654B7FB089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153" y="846162"/>
            <a:ext cx="8611738" cy="513155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194982" y="848205"/>
            <a:ext cx="385208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Pour la promenade</a:t>
            </a:r>
            <a:endParaRPr lang="fr-FR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623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C2533-28D6-452E-9D98-B7745082F04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857" y="829020"/>
            <a:ext cx="8611737" cy="51578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11399-D5B6-41E2-8350-DC6E936A4475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2531" y="1078173"/>
            <a:ext cx="8873640" cy="46538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A77A4-92AD-4C3B-A47F-1F36407B268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358" y="856396"/>
            <a:ext cx="7424382" cy="50667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DAA0B-AF9C-417C-9FD3-5D908FAAE9F7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743" y="839624"/>
            <a:ext cx="8408431" cy="51517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0A0A3-3F13-4B94-961C-D90B283860A1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2949" y="857255"/>
            <a:ext cx="7424381" cy="51135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007D1-A598-4672-A2DB-1AD58366476D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164" y="799784"/>
            <a:ext cx="8093123" cy="51604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14A10-0054-471A-9174-9104F62710CE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0813" y="818866"/>
            <a:ext cx="8175008" cy="511791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6AA3-397B-4168-94D9-B378C1FF2929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5402" y="852408"/>
            <a:ext cx="7970293" cy="51389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868C6-2970-48B7-81A1-4BF67136041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8233" y="841327"/>
            <a:ext cx="7833815" cy="51363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BA7FE-9B48-4484-9097-01F7CF54AEBF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4334" y="833628"/>
            <a:ext cx="8393373" cy="51400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FE051-D5B8-419F-A203-492E545A92FC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5279" y="829678"/>
            <a:ext cx="8366076" cy="51480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AE3C7-161C-4619-BB45-172AF2662D7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AFCD-E7AC-4C02-90F2-1883DA03EF74}" type="datetime1">
              <a:rPr lang="fr-FR" smtClean="0"/>
              <a:t>08/08/2018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0346" y="940171"/>
            <a:ext cx="8791302" cy="5106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142304" y="2073575"/>
            <a:ext cx="590738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Bréhat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en Bretagne nord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81022" y="970407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435</Words>
  <Application>Microsoft Office PowerPoint</Application>
  <PresentationFormat>Grand écran</PresentationFormat>
  <Paragraphs>96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21</cp:revision>
  <dcterms:created xsi:type="dcterms:W3CDTF">2018-08-01T18:06:47Z</dcterms:created>
  <dcterms:modified xsi:type="dcterms:W3CDTF">2018-08-08T17:45:48Z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