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1" r:id="rId2"/>
    <p:sldId id="276" r:id="rId3"/>
    <p:sldId id="259" r:id="rId4"/>
    <p:sldId id="256" r:id="rId5"/>
    <p:sldId id="258" r:id="rId6"/>
    <p:sldId id="260" r:id="rId7"/>
    <p:sldId id="261" r:id="rId8"/>
    <p:sldId id="274" r:id="rId9"/>
    <p:sldId id="262" r:id="rId10"/>
    <p:sldId id="264" r:id="rId11"/>
    <p:sldId id="263" r:id="rId12"/>
    <p:sldId id="265" r:id="rId13"/>
    <p:sldId id="266" r:id="rId14"/>
    <p:sldId id="257" r:id="rId15"/>
    <p:sldId id="267" r:id="rId16"/>
    <p:sldId id="268" r:id="rId17"/>
    <p:sldId id="269" r:id="rId18"/>
    <p:sldId id="270" r:id="rId19"/>
    <p:sldId id="272" r:id="rId20"/>
    <p:sldId id="277" r:id="rId21"/>
    <p:sldId id="275" r:id="rId22"/>
    <p:sldId id="273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mygkvC2sFwy9jM+kIbhbw==" hashData="N6k8zzUxn7sQcrWU+EigA5tNZtWTfOOd4Kycl5mYQf8nDbgGvJa8YgUOcVwoRg/NIBhGV3z7jdNNVHXN/4fw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41403-FF19-4432-A55E-9D8248B3EA63}" type="datetimeFigureOut">
              <a:rPr lang="fr-FR" smtClean="0"/>
              <a:t>07/08/2018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45B31-EB07-4220-99EF-6C627C638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011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A667-5EA8-408A-AB8F-C6B5C97C89D5}" type="datetime1">
              <a:rPr lang="fr-FR" smtClean="0"/>
              <a:t>07/08/2018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8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5824B-47E7-459D-9309-936C33D66667}" type="datetime1">
              <a:rPr lang="fr-FR" smtClean="0"/>
              <a:t>07/08/2018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00A3-A0E2-4344-B6E9-150E8526D365}" type="datetime1">
              <a:rPr lang="fr-FR" smtClean="0"/>
              <a:t>07/08/2018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DCBF4-A838-43ED-A15E-635027B20727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8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B3BD9-1E35-4762-AD41-6B1262D66621}" type="datetime1">
              <a:rPr lang="fr-FR" smtClean="0"/>
              <a:t>07/08/2018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55C4-D692-4FF1-A680-722C00C2316E}" type="datetime1">
              <a:rPr lang="fr-FR" smtClean="0"/>
              <a:t>07/08/2018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66C77-1DC1-419C-9E39-8CE40400E124}" type="datetime1">
              <a:rPr lang="fr-FR" smtClean="0"/>
              <a:t>07/08/2018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42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65CCD-3C33-4920-8F82-0607FEEB5CEF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8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D8DC7-5144-417D-9B81-374356EFD009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4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4C647-3D4B-4EF6-A052-B9A1402A2AA7}" type="datetime1">
              <a:rPr lang="fr-FR" smtClean="0"/>
              <a:t>07/08/2018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E7CE-FE31-491B-A375-559ACE7609D0}" type="datetime1">
              <a:rPr lang="fr-FR" smtClean="0"/>
              <a:t>07/08/2018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1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D98A0-2366-4AAD-8133-009609F58B00}" type="datetime1">
              <a:rPr lang="fr-FR" smtClean="0"/>
              <a:t>07/08/2018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910686" y="730290"/>
            <a:ext cx="6109365" cy="48167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7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8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  <p:sndAc>
          <p:stSnd loop="1">
            <p:snd r:embed="rId2" name="Loire Atlantique biniou bombarde.wav"/>
          </p:stSnd>
        </p:sndAc>
      </p:transition>
    </mc:Choice>
    <mc:Fallback xmlns="">
      <p:transition spd="slow" advTm="7000">
        <p:fade/>
        <p:sndAc>
          <p:stSnd loop="1">
            <p:snd r:embed="rId6" name="Loire Atlantique biniou bomb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5662" y="708036"/>
            <a:ext cx="7460671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sz="2800" b="1" dirty="0" smtClean="0"/>
              <a:t>Île-de-Bréhat [il </a:t>
            </a:r>
            <a:r>
              <a:rPr lang="fr-FR" sz="2800" b="1" dirty="0" err="1" smtClean="0"/>
              <a:t>də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bʁea</a:t>
            </a:r>
            <a:r>
              <a:rPr lang="fr-FR" sz="2800" b="1" dirty="0" smtClean="0"/>
              <a:t>] est une commune française située dans le département des Côtes-d'Armor au nord de la pointe de l'</a:t>
            </a:r>
            <a:r>
              <a:rPr lang="fr-FR" sz="2800" b="1" dirty="0" err="1" smtClean="0"/>
              <a:t>Arcouest</a:t>
            </a:r>
            <a:r>
              <a:rPr lang="fr-FR" sz="2800" b="1" dirty="0" smtClean="0"/>
              <a:t> en Bretagne. Elle est constituée de l'archipel de Bréhat, qui doit son nom à l'île principale, dénommée Bréhat, dont le nom breton est </a:t>
            </a:r>
            <a:r>
              <a:rPr lang="fr-FR" sz="2800" b="1" dirty="0" err="1" smtClean="0"/>
              <a:t>Enez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Vriad</a:t>
            </a:r>
            <a:r>
              <a:rPr lang="fr-FR" sz="2800" b="1" dirty="0" smtClean="0"/>
              <a:t>. L'Île-de-Bréhat appartient au pays historique du </a:t>
            </a:r>
            <a:r>
              <a:rPr lang="fr-FR" sz="2800" b="1" dirty="0" err="1" smtClean="0"/>
              <a:t>Goëlo</a:t>
            </a:r>
            <a:r>
              <a:rPr lang="fr-FR" sz="2800" b="1" dirty="0" smtClean="0"/>
              <a:t>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Cette commune est rattachée au canton de Paimpol (arrondissement de Saint-Brieuc). 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628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2545" y="803083"/>
            <a:ext cx="8936182" cy="52518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4952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7254" y="844441"/>
            <a:ext cx="7671661" cy="515177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376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072" y="877428"/>
            <a:ext cx="7594128" cy="50607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1847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970" y="858890"/>
            <a:ext cx="6796989" cy="510795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228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5742" y="890209"/>
            <a:ext cx="7563174" cy="504088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053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751" y="854261"/>
            <a:ext cx="3395395" cy="50970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4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424" y="836908"/>
            <a:ext cx="6848732" cy="51299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20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983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5350"/>
            <a:ext cx="7620000" cy="50673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217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48633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5165" y="813977"/>
            <a:ext cx="7761664" cy="519672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97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862" y="881062"/>
            <a:ext cx="7534275" cy="50958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30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9004" y="843770"/>
            <a:ext cx="7721904" cy="51385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639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7368" y="898544"/>
            <a:ext cx="6757259" cy="506794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99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6201" y="904356"/>
            <a:ext cx="6741763" cy="505632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71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9800" y="821914"/>
            <a:ext cx="7831808" cy="522120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171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5757" y="781694"/>
            <a:ext cx="6872207" cy="515415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892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3328" y="848687"/>
            <a:ext cx="7632609" cy="508716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0623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250" y="822061"/>
            <a:ext cx="7458893" cy="5174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4762" y="630477"/>
            <a:ext cx="524374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166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07/08/2018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22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142304" y="2073575"/>
            <a:ext cx="5907386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81022" y="970407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1472</TotalTime>
  <Words>443</Words>
  <Application>Microsoft Office PowerPoint</Application>
  <PresentationFormat>Grand écran</PresentationFormat>
  <Paragraphs>99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19</cp:revision>
  <dcterms:created xsi:type="dcterms:W3CDTF">2018-08-01T18:06:47Z</dcterms:created>
  <dcterms:modified xsi:type="dcterms:W3CDTF">2018-08-08T06:09:58Z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