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1" r:id="rId2"/>
    <p:sldId id="276" r:id="rId3"/>
    <p:sldId id="259" r:id="rId4"/>
    <p:sldId id="256" r:id="rId5"/>
    <p:sldId id="257" r:id="rId6"/>
    <p:sldId id="258" r:id="rId7"/>
    <p:sldId id="260" r:id="rId8"/>
    <p:sldId id="261" r:id="rId9"/>
    <p:sldId id="274" r:id="rId10"/>
    <p:sldId id="262" r:id="rId11"/>
    <p:sldId id="264" r:id="rId12"/>
    <p:sldId id="263" r:id="rId13"/>
    <p:sldId id="265" r:id="rId14"/>
    <p:sldId id="266" r:id="rId15"/>
    <p:sldId id="267" r:id="rId16"/>
    <p:sldId id="268" r:id="rId17"/>
    <p:sldId id="269" r:id="rId18"/>
    <p:sldId id="270" r:id="rId19"/>
    <p:sldId id="272" r:id="rId20"/>
    <p:sldId id="277" r:id="rId21"/>
    <p:sldId id="275" r:id="rId22"/>
    <p:sldId id="273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Pb+JSHyTuKtDyBbi/X1+w==" hashData="CYckRWTEALLeJ91X3eML1TuTS2gFHqZ3rLUzfd8LciHvZ0XAVqreWPvoJewQ4E+trDPPC6muYymnUEdC+Q6I1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06/08/2018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66AF5-937E-4C87-B7EC-D07FA1B8398D}" type="datetime1">
              <a:rPr lang="fr-FR" smtClean="0"/>
              <a:t>06/08/2018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36098-D263-4ADC-BCC4-F4FF6D169D3E}" type="datetime1">
              <a:rPr lang="fr-FR" smtClean="0"/>
              <a:t>06/08/2018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105AE-B35F-41C5-BD3B-EE67AC8AA5CE}" type="datetime1">
              <a:rPr lang="fr-FR" smtClean="0"/>
              <a:t>06/08/2018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5C8BD-2E32-45EB-A3F8-160622084976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B5659-B3BB-4BB7-963D-8D164134092F}" type="datetime1">
              <a:rPr lang="fr-FR" smtClean="0"/>
              <a:t>06/08/2018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F4D88-D580-4934-BD0A-80544BED8829}" type="datetime1">
              <a:rPr lang="fr-FR" smtClean="0"/>
              <a:t>06/08/2018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81984-C6E1-4EAF-914E-6DCE4092FE36}" type="datetime1">
              <a:rPr lang="fr-FR" smtClean="0"/>
              <a:t>06/08/2018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CE8CB-539F-44D8-9B7B-8EDEED0D5531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BA451-D637-4290-B393-7F70286025BE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B6AB7-F4E7-4ACF-B6D3-80FF5D9A8CCA}" type="datetime1">
              <a:rPr lang="fr-FR" smtClean="0"/>
              <a:t>06/08/2018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F3BD4-50AD-4C0E-998F-2473CC8A8ECB}" type="datetime1">
              <a:rPr lang="fr-FR" smtClean="0"/>
              <a:t>06/08/2018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46068-BDDE-429F-AEC9-2CF8666CFDDE}" type="datetime1">
              <a:rPr lang="fr-FR" smtClean="0"/>
              <a:t>06/08/2018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6A42-F8C6-4F2A-8D81-C4BFAB9C6012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029104" y="373172"/>
            <a:ext cx="6109365" cy="56477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</a:t>
            </a:r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6 L' Église </a:t>
            </a:r>
            <a:endParaRPr lang="fr-FR" sz="54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Notre-Dame </a:t>
            </a:r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Bréhat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A1DE0-3113-48A0-900C-2890D9BDBA53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8857" y="846161"/>
            <a:ext cx="8973844" cy="51315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F0FAE-EBFB-403B-835F-6425FD034C38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5662" y="708036"/>
            <a:ext cx="7460671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sz="2800" b="1" dirty="0" smtClean="0"/>
              <a:t>Île-de-Bréhat [il </a:t>
            </a:r>
            <a:r>
              <a:rPr lang="fr-FR" sz="2800" b="1" dirty="0" err="1" smtClean="0"/>
              <a:t>də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bʁea</a:t>
            </a:r>
            <a:r>
              <a:rPr lang="fr-FR" sz="2800" b="1" dirty="0" smtClean="0"/>
              <a:t>] est une commune française située dans le département des Côtes-d'Armor au nord de la pointe de l'</a:t>
            </a:r>
            <a:r>
              <a:rPr lang="fr-FR" sz="2800" b="1" dirty="0" err="1" smtClean="0"/>
              <a:t>Arcouest</a:t>
            </a:r>
            <a:r>
              <a:rPr lang="fr-FR" sz="2800" b="1" dirty="0" smtClean="0"/>
              <a:t> en Bretagne. Elle est constituée de l'archipel de Bréhat, qui doit son nom à l'île principale, dénommée Bréhat, dont le nom breton est </a:t>
            </a:r>
            <a:r>
              <a:rPr lang="fr-FR" sz="2800" b="1" dirty="0" err="1" smtClean="0"/>
              <a:t>Enez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Vriad</a:t>
            </a:r>
            <a:r>
              <a:rPr lang="fr-FR" sz="2800" b="1" dirty="0" smtClean="0"/>
              <a:t>. L'Île-de-Bréhat appartient au pays historique du </a:t>
            </a:r>
            <a:r>
              <a:rPr lang="fr-FR" sz="2800" b="1" dirty="0" err="1" smtClean="0"/>
              <a:t>Goëlo</a:t>
            </a:r>
            <a:r>
              <a:rPr lang="fr-FR" sz="2800" b="1" dirty="0" smtClean="0"/>
              <a:t>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Cette commune est rattachée au canton de Paimpol (arrondissement de Saint-Brieuc).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BB2DE-03C8-4BF6-844A-7746EDC6B3FC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7702" y="821410"/>
            <a:ext cx="6845085" cy="51338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772077" y="846937"/>
            <a:ext cx="2647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Le clocher-tour de l'église.</a:t>
            </a:r>
          </a:p>
        </p:txBody>
      </p:sp>
      <p:sp>
        <p:nvSpPr>
          <p:cNvPr id="9" name="Rectangle 8"/>
          <p:cNvSpPr/>
          <p:nvPr/>
        </p:nvSpPr>
        <p:spPr>
          <a:xfrm>
            <a:off x="2727702" y="5183021"/>
            <a:ext cx="68372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L'église Notre-Dame de Bréhat date de 1651 </a:t>
            </a:r>
          </a:p>
        </p:txBody>
      </p:sp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44886-0881-435C-B076-4261784FB298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7998" y="1724357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L' Église Notre-Dame de Bréhat, dite aussi Église Notre-Dame de Bonne Nouvelle de Bréhat est l'église paroissiale, consacrée au culte catholique, de l'Île-de-Bréhat. </a:t>
            </a:r>
          </a:p>
        </p:txBody>
      </p:sp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990FF-00E3-48F0-8670-E2626A6149E3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0040" y="851241"/>
            <a:ext cx="3831309" cy="51100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937933" y="666575"/>
            <a:ext cx="2781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Le porche et le clocher-tour</a:t>
            </a:r>
          </a:p>
        </p:txBody>
      </p:sp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C0E8E-2DB5-4A66-BF07-30C0FE56D7A7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202" y="875654"/>
            <a:ext cx="6788259" cy="50911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65F9E-2A79-4B74-8FB0-141218FE457B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2476" y="852407"/>
            <a:ext cx="7648413" cy="509894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Rectangle 8"/>
          <p:cNvSpPr/>
          <p:nvPr/>
        </p:nvSpPr>
        <p:spPr>
          <a:xfrm>
            <a:off x="5744705" y="47482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	</a:t>
            </a:r>
          </a:p>
          <a:p>
            <a:r>
              <a:rPr lang="fr-FR" dirty="0"/>
              <a:t>La nef</a:t>
            </a:r>
          </a:p>
        </p:txBody>
      </p:sp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555BC-6ED9-46C5-83E6-38B6ACA34EEF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3D5CA-6359-42C8-8459-786C24D3F39D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6258" y="721242"/>
            <a:ext cx="7949517" cy="528907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696897" y="721242"/>
            <a:ext cx="27982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Le retable et le maître-autel</a:t>
            </a:r>
          </a:p>
        </p:txBody>
      </p:sp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D9C5D-E373-403C-9FE2-AD8816CD025B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7702" y="836908"/>
            <a:ext cx="6820236" cy="51213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A5049-0B4E-4997-97D4-F18C9210B395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8251" y="852406"/>
            <a:ext cx="7682638" cy="512175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5018812" y="806839"/>
            <a:ext cx="21543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Le retable du Rosaire</a:t>
            </a:r>
          </a:p>
        </p:txBody>
      </p:sp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441FE-DEBB-409F-8444-9D2B4F28ACF0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832173"/>
            <a:ext cx="3842772" cy="51236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BF8DF-9849-45F2-A10A-252D2E96BF8B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4196" y="811521"/>
            <a:ext cx="6873768" cy="515532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516782" y="725203"/>
            <a:ext cx="31584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La clôture des fonts baptismaux</a:t>
            </a:r>
          </a:p>
        </p:txBody>
      </p:sp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7F493-6256-416E-9899-EB76F76B0007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4027" y="813710"/>
            <a:ext cx="3440624" cy="51781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230023" y="810313"/>
            <a:ext cx="17319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Chaire à prêcher</a:t>
            </a:r>
          </a:p>
        </p:txBody>
      </p:sp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D308A-0C9B-42F0-90A3-34E0FEB27BEA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4533" y="888632"/>
            <a:ext cx="3384527" cy="50937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068050" y="703966"/>
            <a:ext cx="23348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/>
              <a:t>Un des confessionnaux</a:t>
            </a:r>
          </a:p>
        </p:txBody>
      </p:sp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4630-314F-4CBE-9844-1911B4B37E52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7238" y="856238"/>
            <a:ext cx="2877519" cy="51525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037374" y="671572"/>
            <a:ext cx="21172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Statue de saint Riom</a:t>
            </a:r>
          </a:p>
        </p:txBody>
      </p:sp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0E57C-A730-48FB-9D41-80A7327AF8E1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0006" y="885736"/>
            <a:ext cx="3390479" cy="510267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349978" y="813754"/>
            <a:ext cx="17105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Vierge à l'Enfant</a:t>
            </a:r>
          </a:p>
        </p:txBody>
      </p:sp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63192-5111-4F6E-A1DA-7E61CD48231E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9969" y="865948"/>
            <a:ext cx="3387672" cy="509844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721198" y="837766"/>
            <a:ext cx="28852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L'autel et le retable du Christ</a:t>
            </a:r>
          </a:p>
        </p:txBody>
      </p:sp>
    </p:spTree>
    <p:extLst>
      <p:ext uri="{BB962C8B-B14F-4D97-AF65-F5344CB8AC3E}">
        <p14:creationId xmlns:p14="http://schemas.microsoft.com/office/powerpoint/2010/main" val="10892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000AC-0F96-41AE-9695-2C7E11D1CEB9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6333" y="844421"/>
            <a:ext cx="3439330" cy="51761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018812" y="700078"/>
            <a:ext cx="21543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Le retable du Rosaire</a:t>
            </a:r>
          </a:p>
        </p:txBody>
      </p:sp>
    </p:spTree>
    <p:extLst>
      <p:ext uri="{BB962C8B-B14F-4D97-AF65-F5344CB8AC3E}">
        <p14:creationId xmlns:p14="http://schemas.microsoft.com/office/powerpoint/2010/main" val="60623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72D6D-424B-4345-86D2-3D3A25880128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1FF66-C534-45AE-BE86-76F5CE84A23F}" type="datetime1">
              <a:rPr lang="fr-FR" smtClean="0"/>
              <a:t>06/08/2018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22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142304" y="2073575"/>
            <a:ext cx="590738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81022" y="970407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901</TotalTime>
  <Words>531</Words>
  <Application>Microsoft Office PowerPoint</Application>
  <PresentationFormat>Grand écran</PresentationFormat>
  <Paragraphs>115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20</cp:revision>
  <dcterms:created xsi:type="dcterms:W3CDTF">2018-08-01T18:06:47Z</dcterms:created>
  <dcterms:modified xsi:type="dcterms:W3CDTF">2018-08-06T22:03:11Z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