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62" r:id="rId5"/>
    <p:sldId id="256" r:id="rId6"/>
    <p:sldId id="258" r:id="rId7"/>
    <p:sldId id="260" r:id="rId8"/>
    <p:sldId id="261" r:id="rId9"/>
    <p:sldId id="274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2" r:id="rId20"/>
    <p:sldId id="277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8SQYggpkmBVLvMkrupXaw==" hashData="zkJnN876azPISmI/7/kvALLXXVyANgu2I2C0sbsEjUtDIBa+MhsXFKE5B+flhK2mqBfiqudMoVj8aejm6uIZd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03/08/2018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03/08/2018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03/08/2018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03/08/2018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03/08/2018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10686" y="730290"/>
            <a:ext cx="6109365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5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366" y="862190"/>
            <a:ext cx="8360228" cy="50977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177" y="835666"/>
            <a:ext cx="8438605" cy="51374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1234" y="993019"/>
            <a:ext cx="8895806" cy="49421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429" y="878477"/>
            <a:ext cx="8386354" cy="50945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989" y="832770"/>
            <a:ext cx="8530045" cy="51369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303" y="862190"/>
            <a:ext cx="8347166" cy="50879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1233" y="914401"/>
            <a:ext cx="8843519" cy="49508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177" y="832459"/>
            <a:ext cx="8438606" cy="51372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491" y="826386"/>
            <a:ext cx="8281852" cy="51501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114" y="796296"/>
            <a:ext cx="8464732" cy="517552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366" y="849084"/>
            <a:ext cx="8347165" cy="51239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1863" y="861746"/>
            <a:ext cx="8582297" cy="51341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357" y="836023"/>
            <a:ext cx="8904279" cy="515982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989" y="839651"/>
            <a:ext cx="8556171" cy="51431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429" y="849086"/>
            <a:ext cx="8399417" cy="51040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491" y="809897"/>
            <a:ext cx="8294915" cy="51500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2526" y="920114"/>
            <a:ext cx="8930640" cy="50234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443</Words>
  <Application>Microsoft Office PowerPoint</Application>
  <PresentationFormat>Grand écran</PresentationFormat>
  <Paragraphs>99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17</cp:revision>
  <dcterms:created xsi:type="dcterms:W3CDTF">2018-08-01T18:06:47Z</dcterms:created>
  <dcterms:modified xsi:type="dcterms:W3CDTF">2018-08-03T17:51:20Z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