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60" r:id="rId7"/>
    <p:sldId id="261" r:id="rId8"/>
    <p:sldId id="274" r:id="rId9"/>
    <p:sldId id="262" r:id="rId10"/>
    <p:sldId id="264" r:id="rId11"/>
    <p:sldId id="268" r:id="rId12"/>
    <p:sldId id="263" r:id="rId13"/>
    <p:sldId id="265" r:id="rId14"/>
    <p:sldId id="266" r:id="rId15"/>
    <p:sldId id="257" r:id="rId16"/>
    <p:sldId id="267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ShjuuGHgupYkD83WmmZLQ==" hashData="M+4+ac3OL2310nmLhuVRExxWHsqgzXul1lcfpRdQYgpt3mw9jYZx5uJYAWcTJ5DNv8miWlzsnP4K5iMSr4MF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03/08/2018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03/08/2018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03/08/2018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10686" y="730290"/>
            <a:ext cx="6109365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4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4" y="849086"/>
            <a:ext cx="8882743" cy="51100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685" y="1244184"/>
            <a:ext cx="8855827" cy="43021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682" y="854010"/>
            <a:ext cx="8229600" cy="51537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761" y="854439"/>
            <a:ext cx="8377219" cy="5126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672" y="873176"/>
            <a:ext cx="8214609" cy="512663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721" y="824459"/>
            <a:ext cx="8394492" cy="51716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682" y="865346"/>
            <a:ext cx="8274569" cy="51007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78" y="1019331"/>
            <a:ext cx="8838457" cy="47968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661" y="837367"/>
            <a:ext cx="8319541" cy="51437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3672" y="865238"/>
            <a:ext cx="8259580" cy="50975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682" y="806110"/>
            <a:ext cx="8289561" cy="51449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750" y="833605"/>
            <a:ext cx="8484433" cy="51272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8742" y="836463"/>
            <a:ext cx="8439462" cy="51009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15" y="1004342"/>
            <a:ext cx="8871399" cy="47968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741" y="854439"/>
            <a:ext cx="8394491" cy="51197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711" y="854010"/>
            <a:ext cx="8334531" cy="51270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731" y="848085"/>
            <a:ext cx="8439462" cy="51243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443</Words>
  <Application>Microsoft Office PowerPoint</Application>
  <PresentationFormat>Grand écran</PresentationFormat>
  <Paragraphs>99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16</cp:revision>
  <dcterms:created xsi:type="dcterms:W3CDTF">2018-08-01T18:06:47Z</dcterms:created>
  <dcterms:modified xsi:type="dcterms:W3CDTF">2018-08-03T17:31:24Z</dcterms:modified>
  <cp:contentStatus/>
</cp:coreProperties>
</file>