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60" r:id="rId7"/>
    <p:sldId id="261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zol2r60eTEk79rWS6fgoQ==" hashData="YbCh3s/1o/e5AkDzCM9KdrWFMF4mNNGYi5V8zFI4tTzBhnW3csms7YDZNmM7VK+wwTNoOWWMF+ipihbJARfl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10686" y="730290"/>
            <a:ext cx="6109365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4" y="849086"/>
            <a:ext cx="8882743" cy="51100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234" y="962568"/>
            <a:ext cx="8856617" cy="49818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4" y="862149"/>
            <a:ext cx="8869680" cy="50896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1211" y="826820"/>
            <a:ext cx="5799909" cy="51425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171" y="866583"/>
            <a:ext cx="8856618" cy="51162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5957" y="898493"/>
            <a:ext cx="8898020" cy="50059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177" y="865414"/>
            <a:ext cx="8477793" cy="51141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935" y="1254034"/>
            <a:ext cx="8896822" cy="44484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429" y="849085"/>
            <a:ext cx="8281851" cy="51043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233" y="859158"/>
            <a:ext cx="8843556" cy="51105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298" y="812013"/>
            <a:ext cx="8830492" cy="51185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366" y="839288"/>
            <a:ext cx="8412480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120" y="858882"/>
            <a:ext cx="8125097" cy="50945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052" y="867734"/>
            <a:ext cx="8464732" cy="50994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5" y="1216285"/>
            <a:ext cx="8862468" cy="4596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235" y="849087"/>
            <a:ext cx="8880172" cy="51287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611" y="854811"/>
            <a:ext cx="8673737" cy="51078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989" y="875210"/>
            <a:ext cx="8530045" cy="50945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443</Words>
  <Application>Microsoft Office PowerPoint</Application>
  <PresentationFormat>Grand écran</PresentationFormat>
  <Paragraphs>99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2018-08-01T18:06:47Z</dcterms:created>
  <dcterms:modified xsi:type="dcterms:W3CDTF">2018-08-02T15:51:24Z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