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8" r:id="rId6"/>
    <p:sldId id="277" r:id="rId7"/>
    <p:sldId id="260" r:id="rId8"/>
    <p:sldId id="261" r:id="rId9"/>
    <p:sldId id="274" r:id="rId10"/>
    <p:sldId id="262" r:id="rId11"/>
    <p:sldId id="264" r:id="rId12"/>
    <p:sldId id="263" r:id="rId13"/>
    <p:sldId id="265" r:id="rId14"/>
    <p:sldId id="266" r:id="rId15"/>
    <p:sldId id="257" r:id="rId16"/>
    <p:sldId id="267" r:id="rId17"/>
    <p:sldId id="268" r:id="rId18"/>
    <p:sldId id="269" r:id="rId19"/>
    <p:sldId id="270" r:id="rId20"/>
    <p:sldId id="272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8LUOULybu9PG0kiiel5+Q==" hashData="oU8ChLbzPZaKYrftW80hp0IXOOutdaNVe/EpY0N5rSpNHi5bxzzqatvPTgTPqJyNVZ1fBmQQzcnLtV9OgBhU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02/08/2018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02/08/2018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02/08/2018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02/08/2018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10686" y="730290"/>
            <a:ext cx="6109365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046" y="783771"/>
            <a:ext cx="8921931" cy="51337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69" y="822158"/>
            <a:ext cx="8844197" cy="5157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69" y="872531"/>
            <a:ext cx="8844197" cy="51091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634" y="884419"/>
            <a:ext cx="8907401" cy="50237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79" y="835934"/>
            <a:ext cx="8859187" cy="51463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899" y="806158"/>
            <a:ext cx="8844196" cy="51599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69" y="802348"/>
            <a:ext cx="8814215" cy="5182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385" y="871853"/>
            <a:ext cx="8799226" cy="50932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angle 9"/>
          <p:cNvSpPr/>
          <p:nvPr/>
        </p:nvSpPr>
        <p:spPr>
          <a:xfrm>
            <a:off x="3581400" y="964217"/>
            <a:ext cx="52674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/>
              <a:t>Balades en Bretagne : Bréhat, « l’île aux fleurs »</a:t>
            </a:r>
          </a:p>
        </p:txBody>
      </p:sp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8898" y="879688"/>
            <a:ext cx="8889168" cy="50001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79" y="831709"/>
            <a:ext cx="8859187" cy="51380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859" y="836128"/>
            <a:ext cx="8829207" cy="50825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889" y="842737"/>
            <a:ext cx="8859186" cy="51092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70" y="839449"/>
            <a:ext cx="5116622" cy="5126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8899" y="1148584"/>
            <a:ext cx="8874177" cy="44459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341" y="854439"/>
            <a:ext cx="8857313" cy="51058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839" y="813621"/>
            <a:ext cx="8769246" cy="51651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79" y="883134"/>
            <a:ext cx="8844196" cy="50884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02/08/2018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9423" y="2641129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454</Words>
  <Application>Microsoft Office PowerPoint</Application>
  <PresentationFormat>Grand écran</PresentationFormat>
  <Paragraphs>100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2018-08-01T18:06:47Z</dcterms:created>
  <dcterms:modified xsi:type="dcterms:W3CDTF">2018-08-02T15:00:59Z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