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68" r:id="rId6"/>
    <p:sldId id="277" r:id="rId7"/>
    <p:sldId id="269" r:id="rId8"/>
    <p:sldId id="260" r:id="rId9"/>
    <p:sldId id="258" r:id="rId10"/>
    <p:sldId id="261" r:id="rId11"/>
    <p:sldId id="263" r:id="rId12"/>
    <p:sldId id="264" r:id="rId13"/>
    <p:sldId id="262" r:id="rId14"/>
    <p:sldId id="274" r:id="rId15"/>
    <p:sldId id="266" r:id="rId16"/>
    <p:sldId id="272" r:id="rId17"/>
    <p:sldId id="265" r:id="rId18"/>
    <p:sldId id="257" r:id="rId19"/>
    <p:sldId id="267" r:id="rId20"/>
    <p:sldId id="270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1u7K3oGJnwaIrTOx+F5Q==" hashData="MTiJdA/XqBxz4zLPdDipBon3+I2TM/2dfMVXhDt0hGQXo4nk6IgltJczbt5XYiFwP4YPdF3xn/WegI9sSVZF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14BA3-132C-4D65-9267-95888B108C98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45C30-6464-4EA1-8906-A750D6621372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8BDF7-8E2E-4EF8-A7A9-6B6FAB47B24F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EAA7-4178-40A2-B686-8DB8165708C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E2796-B266-4DC1-8BB8-D465C68BACE6}" type="datetime1">
              <a:rPr lang="fr-FR" smtClean="0"/>
              <a:t>08/08/2018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66CDD-7C8C-4531-868E-D5C8B8EC0F1C}" type="datetime1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7460A-5FD3-4090-BC31-26556B4D0905}" type="datetime1">
              <a:rPr lang="fr-FR" smtClean="0"/>
              <a:t>08/08/2018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5D601-F063-4F34-A6DD-EB8598534C2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01215-B80B-435C-95E4-DF8A01389589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7854A-5678-4001-B4EC-97EE97750471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96A3-22B1-48EB-9F9A-94529894C9E3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EEB66-1773-43C6-BECA-F7B30E62D223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CD08A-1033-457A-B345-C9971551342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5788" y="411581"/>
            <a:ext cx="6992620" cy="56477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11 la citadelle transformée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en verrerie suite 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53633-4E9E-4469-A6D3-DF1DDA97DEF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150CD-AE3B-4665-AD00-457E05D143B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57A71-3723-4D8C-BAD0-0267BD8E991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2036" y="846161"/>
            <a:ext cx="8969612" cy="51136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271727" y="846161"/>
            <a:ext cx="3496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citadelle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E9107-4A94-448A-9209-A33C4049D9FA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675" y="1009934"/>
            <a:ext cx="8925029" cy="48313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0BB85-C469-4813-9DDF-9FB18B73A867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448" y="832514"/>
            <a:ext cx="8639033" cy="51452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4D437-5632-453B-8398-9A70D5244FA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970" y="832513"/>
            <a:ext cx="8843830" cy="50906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12232-968C-4BE1-B21C-412B3A3FD72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6096" y="856397"/>
            <a:ext cx="8529850" cy="51076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angle 8"/>
          <p:cNvSpPr/>
          <p:nvPr/>
        </p:nvSpPr>
        <p:spPr>
          <a:xfrm>
            <a:off x="2348598" y="868675"/>
            <a:ext cx="74948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 sont des artistes qui y travaille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DB59-0480-4948-95B5-58AE448D42A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941" y="927275"/>
            <a:ext cx="8872426" cy="49685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8935B-7F7B-428C-A9F9-38270743CC0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0763" y="846161"/>
            <a:ext cx="3424098" cy="5145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8E0-0823-47A0-AFE1-6CC11AC93DD1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6256" y="893075"/>
            <a:ext cx="8918054" cy="50164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15703-5F14-4F37-B173-F191231BF36D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504" y="736979"/>
            <a:ext cx="8598089" cy="54318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9D8E5-3B0A-4894-A6A6-40DC84BFED8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743" y="823108"/>
            <a:ext cx="8502556" cy="51409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BF41A-C142-4AF7-91A0-AA84D651992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791424"/>
            <a:ext cx="8598089" cy="51911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5CD90-F6B2-4CC5-B998-CC34F600D7A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096" y="805218"/>
            <a:ext cx="8529849" cy="51452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2D1-DE2A-48A5-9873-F18FE4E920C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448" y="821426"/>
            <a:ext cx="8529852" cy="51453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A8CE4-DA29-4914-80BB-A90533F237F9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097" y="822574"/>
            <a:ext cx="8516202" cy="51627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6914-185E-4BFA-880A-9044CD3142B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969" y="818867"/>
            <a:ext cx="8843749" cy="511535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687005" y="793614"/>
            <a:ext cx="4817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Bréhat. Un lustre d'exception réalisé</a:t>
            </a:r>
          </a:p>
        </p:txBody>
      </p:sp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CEFB5-4E35-462B-B32B-2A5402522C9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449" y="830558"/>
            <a:ext cx="8543498" cy="51744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FC62B-25C4-4B3A-AF3C-BAD35B775C85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815" y="805218"/>
            <a:ext cx="8896552" cy="51861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EE682-2094-45F5-8265-8ECEAFDE316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12039-2C45-47FA-8D5E-C619902F7C5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466</Words>
  <Application>Microsoft Office PowerPoint</Application>
  <PresentationFormat>Grand écran</PresentationFormat>
  <Paragraphs>103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21</cp:revision>
  <dcterms:created xsi:type="dcterms:W3CDTF">2018-08-01T18:06:47Z</dcterms:created>
  <dcterms:modified xsi:type="dcterms:W3CDTF">2018-08-08T17:41:16Z</dcterms:modified>
  <cp:contentStatus/>
</cp:coreProperties>
</file>