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71" r:id="rId2"/>
    <p:sldId id="276" r:id="rId3"/>
    <p:sldId id="259" r:id="rId4"/>
    <p:sldId id="256" r:id="rId5"/>
    <p:sldId id="258" r:id="rId6"/>
    <p:sldId id="260" r:id="rId7"/>
    <p:sldId id="261" r:id="rId8"/>
    <p:sldId id="274" r:id="rId9"/>
    <p:sldId id="262" r:id="rId10"/>
    <p:sldId id="265" r:id="rId11"/>
    <p:sldId id="266" r:id="rId12"/>
    <p:sldId id="257" r:id="rId13"/>
    <p:sldId id="267" r:id="rId14"/>
    <p:sldId id="264" r:id="rId15"/>
    <p:sldId id="263" r:id="rId16"/>
    <p:sldId id="268" r:id="rId17"/>
    <p:sldId id="277" r:id="rId18"/>
    <p:sldId id="269" r:id="rId19"/>
    <p:sldId id="270" r:id="rId20"/>
    <p:sldId id="272" r:id="rId21"/>
    <p:sldId id="275" r:id="rId22"/>
    <p:sldId id="273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EOwZGeER2w9m8E9NDNvlA==" hashData="HyIuQHLyG8gJH4Wwqw10trpQQlDWXTyr+3ZXp4IFHxHHAZl+NsJeIdBdjEkzmbCkqO6Xj4Sa9bWySB+ZVeHeM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420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241403-FF19-4432-A55E-9D8248B3EA63}" type="datetimeFigureOut">
              <a:rPr lang="fr-FR" smtClean="0"/>
              <a:t>08/08/2018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245B31-EB07-4220-99EF-6C627C6387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80114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DA6A6-4B9E-4A31-8A93-D6203FC0A5DB}" type="datetime1">
              <a:rPr lang="fr-FR" smtClean="0"/>
              <a:t>08/08/2018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628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49537-C2F2-439E-B453-D3D630A492CB}" type="datetime1">
              <a:rPr lang="fr-FR" smtClean="0"/>
              <a:t>08/08/2018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916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9DA82-434F-4DAF-9088-4401DD46EF15}" type="datetime1">
              <a:rPr lang="fr-FR" smtClean="0"/>
              <a:t>08/08/2018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781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10537-D89D-40CD-B829-2CBFC8AAF64A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983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74D75-AF9F-4E8F-8519-D050DA6B4BFE}" type="datetime1">
              <a:rPr lang="fr-FR" smtClean="0"/>
              <a:t>08/08/2018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05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74635-2715-4048-BCDD-1082F68D47A1}" type="datetime1">
              <a:rPr lang="fr-FR" smtClean="0"/>
              <a:t>08/08/2018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02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2292-C26C-4F14-B2F9-0093C5151A06}" type="datetime1">
              <a:rPr lang="fr-FR" smtClean="0"/>
              <a:t>08/08/2018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42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12646-F5A0-4243-BB52-F79C77DBD29A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78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0C419-4EAE-4030-8743-2A7444E8126B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94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1D00F-E038-4451-9BEE-14135A092A25}" type="datetime1">
              <a:rPr lang="fr-FR" smtClean="0"/>
              <a:t>08/08/2018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617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4ABBB-9535-471E-AEB9-C32A99838E80}" type="datetime1">
              <a:rPr lang="fr-FR" smtClean="0"/>
              <a:t>08/08/2018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17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7000">
              <a:schemeClr val="accent1">
                <a:lumMod val="45000"/>
                <a:lumOff val="55000"/>
              </a:schemeClr>
            </a:gs>
            <a:gs pos="100000">
              <a:srgbClr val="0070C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CDA27E-72E1-4949-86AD-3ADA577B6BD4}" type="datetime1">
              <a:rPr lang="fr-FR" smtClean="0"/>
              <a:t>08/08/2018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5337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C3763-4CD2-493E-949C-0258C00ABD7D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0346" y="940171"/>
            <a:ext cx="8791302" cy="510648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8469" y="2498908"/>
            <a:ext cx="2664183" cy="356037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508080" y="411581"/>
            <a:ext cx="7108036" cy="56477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Bréhat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Une île en Bretagne nord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 10 la citadelle transformée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en verrerie 1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98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  <p:sndAc>
          <p:stSnd loop="1">
            <p:snd r:embed="rId2" name="Loire Atlantique biniou bombarde.wav"/>
          </p:stSnd>
        </p:sndAc>
      </p:transition>
    </mc:Choice>
    <mc:Fallback xmlns="">
      <p:transition spd="slow" advTm="7000">
        <p:fade/>
        <p:sndAc>
          <p:stSnd loop="1">
            <p:snd r:embed="rId6" name="Loire Atlantique biniou bombard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64802-3DBF-4E47-AD06-E260FB642FBF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685800"/>
            <a:ext cx="97536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6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07DB9-27D8-4615-B407-C42B922DDFB0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3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65662" y="708036"/>
            <a:ext cx="7460671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 smtClean="0"/>
          </a:p>
          <a:p>
            <a:r>
              <a:rPr lang="fr-FR" sz="2800" b="1" dirty="0" smtClean="0"/>
              <a:t>Île-de-Bréhat [il </a:t>
            </a:r>
            <a:r>
              <a:rPr lang="fr-FR" sz="2800" b="1" dirty="0" err="1" smtClean="0"/>
              <a:t>də</a:t>
            </a:r>
            <a:r>
              <a:rPr lang="fr-FR" sz="2800" b="1" dirty="0" smtClean="0"/>
              <a:t> </a:t>
            </a:r>
            <a:r>
              <a:rPr lang="fr-FR" sz="2800" b="1" dirty="0" err="1" smtClean="0"/>
              <a:t>bʁea</a:t>
            </a:r>
            <a:r>
              <a:rPr lang="fr-FR" sz="2800" b="1" dirty="0" smtClean="0"/>
              <a:t>] est une commune française située dans le département des Côtes-d'Armor au nord de la pointe de l'</a:t>
            </a:r>
            <a:r>
              <a:rPr lang="fr-FR" sz="2800" b="1" dirty="0" err="1" smtClean="0"/>
              <a:t>Arcouest</a:t>
            </a:r>
            <a:r>
              <a:rPr lang="fr-FR" sz="2800" b="1" dirty="0" smtClean="0"/>
              <a:t> en Bretagne. Elle est constituée de l'archipel de Bréhat, qui doit son nom à l'île principale, dénommée Bréhat, dont le nom breton est </a:t>
            </a:r>
            <a:r>
              <a:rPr lang="fr-FR" sz="2800" b="1" dirty="0" err="1" smtClean="0"/>
              <a:t>Enez</a:t>
            </a:r>
            <a:r>
              <a:rPr lang="fr-FR" sz="2800" b="1" dirty="0" smtClean="0"/>
              <a:t> </a:t>
            </a:r>
            <a:r>
              <a:rPr lang="fr-FR" sz="2800" b="1" dirty="0" err="1" smtClean="0"/>
              <a:t>Vriad</a:t>
            </a:r>
            <a:r>
              <a:rPr lang="fr-FR" sz="2800" b="1" dirty="0" smtClean="0"/>
              <a:t>. L'Île-de-Bréhat appartient au pays historique du </a:t>
            </a:r>
            <a:r>
              <a:rPr lang="fr-FR" sz="2800" b="1" dirty="0" err="1" smtClean="0"/>
              <a:t>Goëlo</a:t>
            </a:r>
            <a:r>
              <a:rPr lang="fr-FR" sz="2800" b="1" dirty="0" smtClean="0"/>
              <a:t>.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Cette commune est rattachée au canton de Paimpol (arrondissement de Saint-Brieuc). 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628047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80D44-B2F6-4ABA-B85C-AF1E38773812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4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2036" y="846161"/>
            <a:ext cx="8969612" cy="511364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4271727" y="846161"/>
            <a:ext cx="34961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La citadelle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49521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4E929-3E9D-4EEF-B359-BC8D3757B364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848016"/>
            <a:ext cx="8570794" cy="512431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1376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57354-4484-420B-9C93-9FC75D88304E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6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4209" y="848745"/>
            <a:ext cx="8707271" cy="510167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918472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EF73E-2132-4999-9FF4-2AEAECB54B1A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7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5152" y="818866"/>
            <a:ext cx="8625385" cy="514520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2285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512C5-E39D-496B-8556-E9524776B295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8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7431" y="873457"/>
            <a:ext cx="8889826" cy="507696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05372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9042B-F256-42F1-AF34-4141D103F0EF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9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7858" y="846040"/>
            <a:ext cx="8707270" cy="514532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95408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B03D3-BA10-41E7-A571-EEACD9BAD304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10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846160"/>
            <a:ext cx="8529851" cy="513838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4217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3" y="148633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6C0-0C4E-4108-9CD0-AC22CAB8E116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6097" y="821357"/>
            <a:ext cx="8584440" cy="511541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1974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81260-4155-4EDC-A5E7-1BC39843F6A3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1404" y="1473958"/>
            <a:ext cx="8822303" cy="388961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8306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F95E7-B335-45AF-A098-6A8BC03500D7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13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6255" y="844948"/>
            <a:ext cx="8900760" cy="513277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36390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4BFA3-A7E2-4461-AC07-220E31CDAD36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14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1630" y="853278"/>
            <a:ext cx="8366077" cy="514461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32009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419EA-6BC6-4C45-A4B0-F261E4AAE70E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1630" y="856396"/>
            <a:ext cx="8325134" cy="513838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9838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E3A0E-3EB0-48E5-9222-D02C8170C2B4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16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8675" y="1009934"/>
            <a:ext cx="8925029" cy="483130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2997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4284B-DC7C-41AA-83EE-887E4D616B49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17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2448" y="832514"/>
            <a:ext cx="8639033" cy="514520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06237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6EF74-80CD-49EF-9175-953349086FC8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18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5970" y="832513"/>
            <a:ext cx="8843830" cy="509061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7710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C2DA0-74B5-4C2D-8892-97D1486ACCEC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19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7857" y="814321"/>
            <a:ext cx="8666328" cy="514975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17178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9BD03-1442-4492-961B-E233FF6C57ED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20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5279" y="765027"/>
            <a:ext cx="8352428" cy="521269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89281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3B4FD-689A-48D2-87BD-0906BDA1A84F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8250" y="822061"/>
            <a:ext cx="7458893" cy="517460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3604762" y="630477"/>
            <a:ext cx="5243743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cap="none" spc="50" dirty="0" err="1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Kénavo</a:t>
            </a:r>
            <a:endParaRPr lang="fr-FR" sz="16600" b="1" cap="none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16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D928E-0F16-4D8A-971B-95AF9E1B9888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22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0346" y="940171"/>
            <a:ext cx="8791302" cy="510648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8469" y="2498908"/>
            <a:ext cx="2664183" cy="356037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142304" y="2073575"/>
            <a:ext cx="5907386" cy="398570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Bréhat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Une île en Bretagne nord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981022" y="970407"/>
            <a:ext cx="241284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7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418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888</TotalTime>
  <Words>452</Words>
  <Application>Microsoft Office PowerPoint</Application>
  <PresentationFormat>Grand écran</PresentationFormat>
  <Paragraphs>101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18</cp:revision>
  <dcterms:created xsi:type="dcterms:W3CDTF">2018-08-01T18:06:47Z</dcterms:created>
  <dcterms:modified xsi:type="dcterms:W3CDTF">2018-08-08T17:42:43Z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