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58" r:id="rId6"/>
    <p:sldId id="260" r:id="rId7"/>
    <p:sldId id="261" r:id="rId8"/>
    <p:sldId id="274" r:id="rId9"/>
    <p:sldId id="262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2" r:id="rId20"/>
    <p:sldId id="277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59dV5J8th8WkNTfwFUp2A==" hashData="RAedYc7rrQRnSwaQa6SctpUTJHeNHobtS2HqDfuwwaDo9U5iKDbF/Ahx2/50YF01eIkbZcLkAIxXzwQmglE9m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01/08/2018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01/08/2018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01/08/2018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01/08/2018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01/08/2018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01/08/2018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01/08/2018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01/08/2018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01/08/2018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01/08/2018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015683" y="730290"/>
            <a:ext cx="5899371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>
      <p:transition spd="slow" advTm="7000">
        <p:fade/>
        <p:sndAc>
          <p:stSnd loop="1">
            <p:snd r:embed="rId2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803083"/>
            <a:ext cx="8936182" cy="52518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289" y="914400"/>
            <a:ext cx="8887481" cy="49876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19399" y="1107881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1. Le moulin à marée du </a:t>
            </a:r>
            <a:r>
              <a:rPr lang="fr-FR" sz="2800" b="1" dirty="0" err="1" smtClean="0"/>
              <a:t>Birlot</a:t>
            </a:r>
            <a:endParaRPr lang="fr-FR" sz="2800" b="1" dirty="0" smtClean="0"/>
          </a:p>
          <a:p>
            <a:endParaRPr lang="fr-FR" sz="2800" b="1" dirty="0" smtClean="0"/>
          </a:p>
          <a:p>
            <a:r>
              <a:rPr lang="fr-FR" sz="2800" b="1" dirty="0" smtClean="0"/>
              <a:t>Situé dans la partie la plus à l’ouest de l’île, il fut construit par le Duc de Penthièvre dans les années 1630. Fonctionnant grâce aux marées, il a produit de la farine jusque dans les années 1920. Sa porte haute permettait aux bateaux d’effecteur directement le transbordement du blé et de la farine.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891" y="890587"/>
            <a:ext cx="8790709" cy="50768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6455" y="889010"/>
            <a:ext cx="8790709" cy="50799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8182" y="1016471"/>
            <a:ext cx="756978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2. La vie sans voitures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C’est l’une des spécificités de l’île, hormis quelques rares exceptions (comme les véhicules des pompiers), les voitures ne circulent pas à Bréhat. Résultat, on profite à plein des chants des oiseaux et de la mer, dans une atmosphère de douceur et de nature. Ici, le vélo devient roi, à tel point que certaines voies étroites de l’île sont réservées aux piétons, et d’autres aux vélos, pour éviter les collisions…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891" y="890587"/>
            <a:ext cx="8811491" cy="50768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749" y="914400"/>
            <a:ext cx="8952500" cy="50291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236" y="921754"/>
            <a:ext cx="8707582" cy="49780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7997" y="1211735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3. La chapelle Saint-Michel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Sur un tertre, au centre de l’île, à 33 mètres au-dessus du niveau de la mer, culmine la chapelle construite en 1852. Au-delà de l’intérêt religieux du site, son promontoire offre un lieu de choix pour profiter de quelques-unes des plus beaux panoramas de l’île. L’occasion de s’asseoir, et d’admirer le paysage.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6455" y="854334"/>
            <a:ext cx="8749145" cy="51031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7998" y="1878245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Impossible de la manquer, il s’agit de la seule véritable page de l’île, située à l’extrême sud. Très fréquentée l’été, elle offre aux baigneurs son magnifique arc de cercle de sable rosé, tapissé de rochers en granit, s’enfonçant dans une eau limpide</a:t>
            </a:r>
            <a:r>
              <a:rPr lang="fr-FR" dirty="0" smtClean="0"/>
              <a:t>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737" y="893618"/>
            <a:ext cx="8915507" cy="50084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60963" y="985693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 smtClean="0"/>
              <a:t>5. L’iconique phare du Paon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De la forme en 8 de l’île, se dégagent des ambiances contrastées, entre son nord et son sud. Au sud, la douceur fleurie des résidences secondaires, au nord, les ballades oniriques sur une côte de granit rose. C’est à la pointe nord que se dresse le phare du Paon. Construit en 1853, il fut détruit par les Allemands en 1944, puis reconstruit de 1947 à 1949. Depuis, la vigie septentrionale de Bréhat s’élève sur une faille, d’où il domine deux gros rochers à la sublime teinte rosée.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109" y="961790"/>
            <a:ext cx="8868142" cy="49818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704109" y="936537"/>
            <a:ext cx="86660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À l’extrémité Nord de Bréhat, s’élève le phare du Paon, sur son promontoire de granit rose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864" y="930748"/>
            <a:ext cx="8877300" cy="49712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891" y="787399"/>
            <a:ext cx="8811491" cy="51538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59" y="630477"/>
            <a:ext cx="5243744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flip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832</Words>
  <Application>Microsoft Office PowerPoint</Application>
  <PresentationFormat>Grand écran</PresentationFormat>
  <Paragraphs>112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12</cp:revision>
  <dcterms:created xsi:type="dcterms:W3CDTF">2018-08-01T18:06:47Z</dcterms:created>
  <dcterms:modified xsi:type="dcterms:W3CDTF">2018-08-02T08:33:26Z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