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78" r:id="rId5"/>
    <p:sldId id="260" r:id="rId6"/>
    <p:sldId id="261" r:id="rId7"/>
    <p:sldId id="271" r:id="rId8"/>
    <p:sldId id="276" r:id="rId9"/>
    <p:sldId id="277" r:id="rId10"/>
    <p:sldId id="279" r:id="rId11"/>
    <p:sldId id="280" r:id="rId12"/>
    <p:sldId id="275" r:id="rId13"/>
    <p:sldId id="272" r:id="rId14"/>
    <p:sldId id="259" r:id="rId15"/>
    <p:sldId id="274" r:id="rId16"/>
    <p:sldId id="283" r:id="rId17"/>
    <p:sldId id="273" r:id="rId18"/>
    <p:sldId id="28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i9TytE2iQJBUrOmJYqA3A==" hashData="DhnTnFiprpqJRgYtf//vMm6jOtaMJIFVtVbfN6aFZs1hk99OxDRJTu579vViI7a3A+WMEk9JEilf1H+XGDb2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32" autoAdjust="0"/>
    <p:restoredTop sz="94660"/>
  </p:normalViewPr>
  <p:slideViewPr>
    <p:cSldViewPr snapToGrid="0" showGuides="1">
      <p:cViewPr varScale="1">
        <p:scale>
          <a:sx n="52" d="100"/>
          <a:sy n="52" d="100"/>
        </p:scale>
        <p:origin x="84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10/11/2021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7852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967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010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487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10/11/2021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10/11/2021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10/11/2021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10/11/2021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10/11/2021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4" y="2052233"/>
            <a:ext cx="99147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A</a:t>
            </a:r>
            <a:r>
              <a:rPr lang="fr-FR" sz="6000" b="1" dirty="0" smtClean="0">
                <a:latin typeface="Brush Script MT" panose="03060802040406070304" pitchFamily="66" charset="0"/>
              </a:rPr>
              <a:t>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3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Lande 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  <p:sndAc>
          <p:stSnd loop="1">
            <p:snd r:embed="rId3" name="045_Ca_ne_s'invente_pas_001.wav"/>
          </p:stSnd>
        </p:sndAc>
      </p:transition>
    </mc:Choice>
    <mc:Fallback xmlns="">
      <p:transition spd="slow" advTm="8000">
        <p:circle/>
        <p:sndAc>
          <p:stSnd loop="1">
            <p:snd r:embed="rId6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31219" y="1128904"/>
            <a:ext cx="952956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atin typeface="Brush Script MT" panose="03060802040406070304" pitchFamily="66" charset="0"/>
              </a:rPr>
              <a:t>Quand on dit de faire attention au volant ce n’est pas pour rien et ce ne sont pas les conducteurs des véhicules ci-dessous qui diront le contraire</a:t>
            </a:r>
            <a:r>
              <a:rPr lang="fr-FR" sz="6000" b="1" dirty="0" smtClean="0">
                <a:latin typeface="Brush Script MT" panose="03060802040406070304" pitchFamily="66" charset="0"/>
              </a:rPr>
              <a:t>. Bravo la police ! Elle est en folie !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3026" y="610439"/>
            <a:ext cx="9051235" cy="560567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161314" y="697737"/>
            <a:ext cx="78693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Lorsqu’ils ont un accident  la police ,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ont parle toujours de victime ?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899" y="557104"/>
            <a:ext cx="10119188" cy="56959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644809" y="635645"/>
            <a:ext cx="1098736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Parfois trop pressés ils dévalent les escaliers ? </a:t>
            </a:r>
            <a:endParaRPr lang="fr-FR" sz="44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26165"/>
            <a:ext cx="10003366" cy="5626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692874" y="741119"/>
            <a:ext cx="67685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12700">
                  <a:solidFill>
                    <a:srgbClr val="FFFF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Et lorsqu’ils sont trop fatigués ,</a:t>
            </a:r>
          </a:p>
          <a:p>
            <a:pPr algn="ctr"/>
            <a:r>
              <a:rPr lang="fr-FR" sz="4000" b="1" dirty="0" smtClean="0">
                <a:ln w="12700">
                  <a:solidFill>
                    <a:srgbClr val="FFFF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ils se mettre sur le dos ? </a:t>
            </a:r>
            <a:endParaRPr lang="fr-FR" sz="4000" b="1" cap="none" spc="0" dirty="0">
              <a:ln w="12700">
                <a:solidFill>
                  <a:srgbClr val="FFFF00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55982"/>
            <a:ext cx="7462769" cy="55970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356258" y="655982"/>
            <a:ext cx="74794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Oui bien sur il a traversé la route , 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afin d’y trouver un bouleau ? </a:t>
            </a:r>
            <a:endParaRPr lang="fr-FR" sz="4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0712" y="636151"/>
            <a:ext cx="8742001" cy="5616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24910" y="636151"/>
            <a:ext cx="82936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Tu préfères être dessus que dessous ? </a:t>
            </a:r>
            <a:endParaRPr lang="fr-FR" sz="4000" b="1" cap="none" spc="0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18711"/>
            <a:ext cx="10016619" cy="56343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704125" y="713730"/>
            <a:ext cx="878375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le terre-plein est venus à la voiture ? 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3018" y="663902"/>
            <a:ext cx="8555710" cy="55891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129658" y="688065"/>
            <a:ext cx="79326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 préfères dormir du côté gauche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607689"/>
            <a:ext cx="10532891" cy="56426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542268" y="607689"/>
            <a:ext cx="71074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 mettre au vert c’est pas cela ?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C’est de te faire oublier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801" t="-1813" r="4085" b="-1"/>
          <a:stretch/>
        </p:blipFill>
        <p:spPr>
          <a:xfrm>
            <a:off x="683458" y="741119"/>
            <a:ext cx="10825083" cy="53867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209800" y="1098928"/>
            <a:ext cx="762439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Ils t’ont dis de trouver un bouleau ,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pas un poteau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87" y="642586"/>
            <a:ext cx="9926221" cy="56104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576757" y="741119"/>
            <a:ext cx="89718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Oui faire la sieste sur le dos en planque ? 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Mais fais attention où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322" y="666253"/>
            <a:ext cx="8242852" cy="55433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965901" y="691061"/>
            <a:ext cx="62336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 vitesse est limitée ,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voici vos nouvelles voitures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253"/>
          <a:stretch/>
        </p:blipFill>
        <p:spPr>
          <a:xfrm>
            <a:off x="1895637" y="645661"/>
            <a:ext cx="8400725" cy="57106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172985" y="610439"/>
            <a:ext cx="98460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Comme prévue la vitesse 80/km/</a:t>
            </a:r>
            <a:r>
              <a:rPr lang="fr-FR" sz="4000" b="1" dirty="0" err="1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hr</a:t>
            </a:r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donc remise en production de cette voiture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35" b="11815"/>
          <a:stretch/>
        </p:blipFill>
        <p:spPr>
          <a:xfrm>
            <a:off x="1678464" y="631331"/>
            <a:ext cx="8835068" cy="56217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678464" y="5583124"/>
            <a:ext cx="87257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Ou bien ceci afin d’être plus tranquille ? </a:t>
            </a:r>
            <a:endParaRPr lang="fr-FR" sz="40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877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2070" y="571500"/>
            <a:ext cx="8376658" cy="56815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707405" y="741119"/>
            <a:ext cx="10865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Après en avoir trop pris ,ils finissent tous là ? 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80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80" y="699470"/>
            <a:ext cx="10596020" cy="54590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942987" y="3703884"/>
            <a:ext cx="103060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les livraisons se font carrément sur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le lieu de travail ? Prescrit par </a:t>
            </a:r>
            <a:r>
              <a:rPr lang="fr-FR" sz="54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!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Pas plus d’un litre chacun et par jour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7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10/11/2021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38646" y="1536173"/>
            <a:ext cx="99147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 C’était</a:t>
            </a: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Accidents </a:t>
            </a:r>
            <a:r>
              <a:rPr lang="fr-FR" sz="6000" b="1" dirty="0">
                <a:latin typeface="Brush Script MT" panose="03060802040406070304" pitchFamily="66" charset="0"/>
              </a:rPr>
              <a:t>de voiture </a:t>
            </a:r>
            <a:r>
              <a:rPr lang="fr-FR" sz="6000" b="1" dirty="0" smtClean="0">
                <a:latin typeface="Brush Script MT" panose="03060802040406070304" pitchFamily="66" charset="0"/>
              </a:rPr>
              <a:t>de police ridicules 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qui </a:t>
            </a:r>
            <a:r>
              <a:rPr lang="fr-FR" sz="6000" b="1" dirty="0">
                <a:latin typeface="Brush Script MT" panose="03060802040406070304" pitchFamily="66" charset="0"/>
              </a:rPr>
              <a:t>nous laissent perplexe </a:t>
            </a:r>
            <a:r>
              <a:rPr lang="fr-FR" sz="6000" b="1" dirty="0" smtClean="0">
                <a:latin typeface="Brush Script MT" panose="03060802040406070304" pitchFamily="66" charset="0"/>
              </a:rPr>
              <a:t>!  N° 3</a:t>
            </a: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par Lande 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1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8000">
        <p:circle/>
      </p:transition>
    </mc:Choice>
    <mc:Fallback xmlns=""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</TotalTime>
  <Words>548</Words>
  <Application>Microsoft Office PowerPoint</Application>
  <PresentationFormat>Grand écran</PresentationFormat>
  <Paragraphs>123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2019-02-01T14:09:57Z</dcterms:created>
  <dcterms:modified xsi:type="dcterms:W3CDTF">2021-11-10T14:05:47Z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