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sldIdLst>
    <p:sldId id="257" r:id="rId2"/>
    <p:sldId id="256" r:id="rId3"/>
    <p:sldId id="258" r:id="rId4"/>
    <p:sldId id="278" r:id="rId5"/>
    <p:sldId id="260" r:id="rId6"/>
    <p:sldId id="261" r:id="rId7"/>
    <p:sldId id="271" r:id="rId8"/>
    <p:sldId id="276" r:id="rId9"/>
    <p:sldId id="277" r:id="rId10"/>
    <p:sldId id="279" r:id="rId11"/>
    <p:sldId id="280" r:id="rId12"/>
    <p:sldId id="275" r:id="rId13"/>
    <p:sldId id="272" r:id="rId14"/>
    <p:sldId id="259" r:id="rId15"/>
    <p:sldId id="274" r:id="rId16"/>
    <p:sldId id="283" r:id="rId17"/>
    <p:sldId id="273" r:id="rId18"/>
    <p:sldId id="282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jQsjIcXPNUrWCNx9QHj1w==" hashData="ieDWalRthAalcpC9hjTvshVIvQihpWjV5LAfLNUhsVoMOzrV4OjVNVA8NRWMMnFkjYOJGGSRJUQ44foBf0xDw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632" autoAdjust="0"/>
    <p:restoredTop sz="94660"/>
  </p:normalViewPr>
  <p:slideViewPr>
    <p:cSldViewPr snapToGrid="0" showGuides="1">
      <p:cViewPr varScale="1">
        <p:scale>
          <a:sx n="52" d="100"/>
          <a:sy n="52" d="100"/>
        </p:scale>
        <p:origin x="84" y="57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10/11/2021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19528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47475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73490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280345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08981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4125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673385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392826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378524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396746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90108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74879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10/11/2021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10/11/2021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10/11/2021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10/11/2021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10/11/2021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10/11/2021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10/11/2021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10/11/2021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10/11/2021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10/11/2021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10/11/2021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10/11/2021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10/11/2021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138644" y="2052233"/>
            <a:ext cx="9914707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>
                <a:latin typeface="Brush Script MT" panose="03060802040406070304" pitchFamily="66" charset="0"/>
              </a:rPr>
              <a:t>A</a:t>
            </a:r>
            <a:r>
              <a:rPr lang="fr-FR" sz="6000" b="1" dirty="0" smtClean="0">
                <a:latin typeface="Brush Script MT" panose="03060802040406070304" pitchFamily="66" charset="0"/>
              </a:rPr>
              <a:t>ccidents </a:t>
            </a:r>
            <a:r>
              <a:rPr lang="fr-FR" sz="6000" b="1" dirty="0">
                <a:latin typeface="Brush Script MT" panose="03060802040406070304" pitchFamily="66" charset="0"/>
              </a:rPr>
              <a:t>de voiture </a:t>
            </a:r>
            <a:r>
              <a:rPr lang="fr-FR" sz="6000" b="1" dirty="0" smtClean="0">
                <a:latin typeface="Brush Script MT" panose="03060802040406070304" pitchFamily="66" charset="0"/>
              </a:rPr>
              <a:t>de police ridicules </a:t>
            </a:r>
          </a:p>
          <a:p>
            <a:r>
              <a:rPr lang="fr-FR" sz="6000" b="1" dirty="0">
                <a:latin typeface="Brush Script MT" panose="03060802040406070304" pitchFamily="66" charset="0"/>
              </a:rPr>
              <a:t> </a:t>
            </a:r>
            <a:r>
              <a:rPr lang="fr-FR" sz="6000" b="1" dirty="0" smtClean="0">
                <a:latin typeface="Brush Script MT" panose="03060802040406070304" pitchFamily="66" charset="0"/>
              </a:rPr>
              <a:t>  qui </a:t>
            </a:r>
            <a:r>
              <a:rPr lang="fr-FR" sz="6000" b="1" dirty="0">
                <a:latin typeface="Brush Script MT" panose="03060802040406070304" pitchFamily="66" charset="0"/>
              </a:rPr>
              <a:t>nous laissent perplexe </a:t>
            </a:r>
            <a:r>
              <a:rPr lang="fr-FR" sz="6000" b="1" dirty="0" smtClean="0">
                <a:latin typeface="Brush Script MT" panose="03060802040406070304" pitchFamily="66" charset="0"/>
              </a:rPr>
              <a:t>!  N° 2</a:t>
            </a:r>
          </a:p>
          <a:p>
            <a:r>
              <a:rPr lang="fr-FR" sz="6000" b="1" dirty="0">
                <a:latin typeface="Brush Script MT" panose="03060802040406070304" pitchFamily="66" charset="0"/>
              </a:rPr>
              <a:t> </a:t>
            </a:r>
            <a:r>
              <a:rPr lang="fr-FR" sz="6000" b="1" dirty="0" smtClean="0">
                <a:latin typeface="Brush Script MT" panose="03060802040406070304" pitchFamily="66" charset="0"/>
              </a:rPr>
              <a:t>               par Lande   </a:t>
            </a:r>
            <a:endParaRPr lang="fr-FR" sz="60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  <p:sndAc>
          <p:stSnd loop="1">
            <p:snd r:embed="rId3" name="045_Ca_ne_s'invente_pas_001.wav"/>
          </p:stSnd>
        </p:sndAc>
      </p:transition>
    </mc:Choice>
    <mc:Fallback xmlns="">
      <p:transition spd="slow" advTm="8000">
        <p:circle/>
        <p:sndAc>
          <p:stSnd loop="1">
            <p:snd r:embed="rId6" name="045_Ca_ne_s'invente_pas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4">
                    <a:lumMod val="50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3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10/11/2021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sp>
        <p:nvSpPr>
          <p:cNvPr id="2" name="Rectangle 1"/>
          <p:cNvSpPr/>
          <p:nvPr/>
        </p:nvSpPr>
        <p:spPr>
          <a:xfrm>
            <a:off x="1331219" y="1128904"/>
            <a:ext cx="9529561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>
                <a:latin typeface="Brush Script MT" panose="03060802040406070304" pitchFamily="66" charset="0"/>
              </a:rPr>
              <a:t>Quand on dit de faire attention au volant ce n’est pas pour rien et ce ne sont pas les conducteurs des véhicules ci-dessous qui diront le contraire</a:t>
            </a:r>
            <a:r>
              <a:rPr lang="fr-FR" sz="6000" b="1" dirty="0" smtClean="0">
                <a:latin typeface="Brush Script MT" panose="03060802040406070304" pitchFamily="66" charset="0"/>
              </a:rPr>
              <a:t>. Bravo la police ! Elle est en folie !</a:t>
            </a:r>
            <a:endParaRPr lang="fr-FR" sz="60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10/11/2021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1766" y="758371"/>
            <a:ext cx="10562034" cy="53648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10/11/2021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88169" y="516835"/>
            <a:ext cx="9162478" cy="58395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95198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10/11/2021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25" t="11809" r="-225" b="11061"/>
          <a:stretch/>
        </p:blipFill>
        <p:spPr>
          <a:xfrm>
            <a:off x="1196982" y="610439"/>
            <a:ext cx="9798036" cy="564262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1620672" y="3907424"/>
            <a:ext cx="8950655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Castaner</a:t>
            </a:r>
            <a:r>
              <a:rPr lang="fr-FR" sz="5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 dit , buvez pas plus </a:t>
            </a:r>
          </a:p>
          <a:p>
            <a:pPr algn="ctr"/>
            <a:r>
              <a:rPr lang="fr-FR" sz="5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d’un litre par jour ? Et par personne !</a:t>
            </a:r>
            <a:endParaRPr lang="fr-FR" sz="5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10/11/2021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3270" y="612312"/>
            <a:ext cx="8465458" cy="56333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10/11/2021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73695" y="599585"/>
            <a:ext cx="7852047" cy="56534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98526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10/11/2021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1614" y="610439"/>
            <a:ext cx="10308771" cy="560703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955281" y="755646"/>
            <a:ext cx="828143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Après 10 prunes , le Ricard </a:t>
            </a:r>
            <a:r>
              <a:rPr lang="fr-FR" sz="5400" b="1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mdr</a:t>
            </a:r>
            <a:r>
              <a:rPr lang="fr-FR" sz="5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 ? </a:t>
            </a:r>
            <a:endParaRPr lang="fr-FR" sz="5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2183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10/11/2021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5449" y="603136"/>
            <a:ext cx="10044307" cy="56499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2821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10/11/2021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9541" y="641944"/>
            <a:ext cx="9390988" cy="56111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5009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10/11/2021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51313" y="640896"/>
            <a:ext cx="7462157" cy="55966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61102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10/11/2021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15493" y="643148"/>
            <a:ext cx="3761014" cy="557212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693993" y="5291943"/>
            <a:ext cx="880401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Distributeur spécial police au bureau !</a:t>
            </a:r>
            <a:endParaRPr lang="fr-FR" sz="5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2118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10/11/2021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42700" y="631897"/>
            <a:ext cx="7470771" cy="5621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9989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10/11/2021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2253"/>
          <a:stretch/>
        </p:blipFill>
        <p:spPr>
          <a:xfrm>
            <a:off x="1928003" y="645661"/>
            <a:ext cx="8400725" cy="571068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1147368" y="3959069"/>
            <a:ext cx="989726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0">
                  <a:solidFill>
                    <a:sysClr val="windowText" lastClr="00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Comme prévue la vitesse 80/km/</a:t>
            </a:r>
            <a:r>
              <a:rPr lang="fr-FR" sz="5400" b="1" dirty="0" err="1" smtClean="0">
                <a:ln w="0">
                  <a:solidFill>
                    <a:sysClr val="windowText" lastClr="00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hr</a:t>
            </a:r>
            <a:r>
              <a:rPr lang="fr-FR" sz="5400" b="1" dirty="0" smtClean="0">
                <a:ln w="0">
                  <a:solidFill>
                    <a:sysClr val="windowText" lastClr="00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 </a:t>
            </a:r>
          </a:p>
          <a:p>
            <a:pPr algn="ctr"/>
            <a:r>
              <a:rPr lang="fr-FR" sz="5400" b="1" dirty="0" smtClean="0">
                <a:ln w="0">
                  <a:solidFill>
                    <a:sysClr val="windowText" lastClr="00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donc remise en production de cette voiture ? </a:t>
            </a:r>
            <a:endParaRPr lang="fr-FR" sz="5400" b="1" cap="none" spc="0" dirty="0">
              <a:ln w="0">
                <a:solidFill>
                  <a:sysClr val="windowText" lastClr="0000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10/11/2021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535" b="11815"/>
          <a:stretch/>
        </p:blipFill>
        <p:spPr>
          <a:xfrm>
            <a:off x="1678464" y="631331"/>
            <a:ext cx="8835068" cy="56217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28772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10/11/2021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16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429" b="10857"/>
          <a:stretch/>
        </p:blipFill>
        <p:spPr>
          <a:xfrm>
            <a:off x="1952070" y="571500"/>
            <a:ext cx="8376658" cy="568155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707405" y="741119"/>
            <a:ext cx="108659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Après en avoir trop pris ,ils finissent tous là ? </a:t>
            </a:r>
            <a:endParaRPr lang="fr-FR" sz="54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2807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10/11/2021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17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7780" y="699470"/>
            <a:ext cx="10596020" cy="545905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942987" y="3703884"/>
            <a:ext cx="10306026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Et oui les livraisons se font carrément sur</a:t>
            </a:r>
          </a:p>
          <a:p>
            <a:pPr algn="ctr"/>
            <a:r>
              <a:rPr lang="fr-FR" sz="5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 le lieu de travail ? Prescrit par </a:t>
            </a:r>
            <a:r>
              <a:rPr lang="fr-FR" sz="5400" b="1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Castaner</a:t>
            </a:r>
            <a:r>
              <a:rPr lang="fr-FR" sz="5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 ! </a:t>
            </a:r>
          </a:p>
          <a:p>
            <a:pPr algn="ctr"/>
            <a:r>
              <a:rPr lang="fr-FR" sz="5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Pas plus d’un litre chacun et par jour !</a:t>
            </a:r>
            <a:endParaRPr lang="fr-FR" sz="5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5676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10/11/2021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18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138646" y="1536173"/>
            <a:ext cx="9914707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                 C’était</a:t>
            </a:r>
          </a:p>
          <a:p>
            <a:r>
              <a:rPr lang="fr-FR" sz="6000" b="1" dirty="0" smtClean="0">
                <a:latin typeface="Brush Script MT" panose="03060802040406070304" pitchFamily="66" charset="0"/>
              </a:rPr>
              <a:t>Accidents </a:t>
            </a:r>
            <a:r>
              <a:rPr lang="fr-FR" sz="6000" b="1" dirty="0">
                <a:latin typeface="Brush Script MT" panose="03060802040406070304" pitchFamily="66" charset="0"/>
              </a:rPr>
              <a:t>de voiture </a:t>
            </a:r>
            <a:r>
              <a:rPr lang="fr-FR" sz="6000" b="1" dirty="0" smtClean="0">
                <a:latin typeface="Brush Script MT" panose="03060802040406070304" pitchFamily="66" charset="0"/>
              </a:rPr>
              <a:t>de police ridicules </a:t>
            </a:r>
          </a:p>
          <a:p>
            <a:r>
              <a:rPr lang="fr-FR" sz="6000" b="1" dirty="0">
                <a:latin typeface="Brush Script MT" panose="03060802040406070304" pitchFamily="66" charset="0"/>
              </a:rPr>
              <a:t> </a:t>
            </a:r>
            <a:r>
              <a:rPr lang="fr-FR" sz="6000" b="1" dirty="0" smtClean="0">
                <a:latin typeface="Brush Script MT" panose="03060802040406070304" pitchFamily="66" charset="0"/>
              </a:rPr>
              <a:t>  qui </a:t>
            </a:r>
            <a:r>
              <a:rPr lang="fr-FR" sz="6000" b="1" dirty="0">
                <a:latin typeface="Brush Script MT" panose="03060802040406070304" pitchFamily="66" charset="0"/>
              </a:rPr>
              <a:t>nous laissent perplexe </a:t>
            </a:r>
            <a:r>
              <a:rPr lang="fr-FR" sz="6000" b="1" dirty="0" smtClean="0">
                <a:latin typeface="Brush Script MT" panose="03060802040406070304" pitchFamily="66" charset="0"/>
              </a:rPr>
              <a:t>!  N° 2</a:t>
            </a:r>
          </a:p>
          <a:p>
            <a:r>
              <a:rPr lang="fr-FR" sz="6000" b="1" dirty="0">
                <a:latin typeface="Brush Script MT" panose="03060802040406070304" pitchFamily="66" charset="0"/>
              </a:rPr>
              <a:t> </a:t>
            </a:r>
            <a:r>
              <a:rPr lang="fr-FR" sz="6000" b="1" dirty="0" smtClean="0">
                <a:latin typeface="Brush Script MT" panose="03060802040406070304" pitchFamily="66" charset="0"/>
              </a:rPr>
              <a:t>              par Lande  </a:t>
            </a:r>
            <a:endParaRPr lang="fr-FR" sz="60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510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175</TotalTime>
  <Words>443</Words>
  <Application>Microsoft Office PowerPoint</Application>
  <PresentationFormat>Grand écran</PresentationFormat>
  <Paragraphs>108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26</cp:revision>
  <dcterms:created xsi:type="dcterms:W3CDTF">2019-02-01T14:09:57Z</dcterms:created>
  <dcterms:modified xsi:type="dcterms:W3CDTF">2021-11-10T14:04:57Z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