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8" r:id="rId4"/>
    <p:sldId id="278" r:id="rId5"/>
    <p:sldId id="260" r:id="rId6"/>
    <p:sldId id="261" r:id="rId7"/>
    <p:sldId id="271" r:id="rId8"/>
    <p:sldId id="276" r:id="rId9"/>
    <p:sldId id="277" r:id="rId10"/>
    <p:sldId id="279" r:id="rId11"/>
    <p:sldId id="280" r:id="rId12"/>
    <p:sldId id="275" r:id="rId13"/>
    <p:sldId id="272" r:id="rId14"/>
    <p:sldId id="259" r:id="rId15"/>
    <p:sldId id="273" r:id="rId16"/>
    <p:sldId id="274" r:id="rId17"/>
    <p:sldId id="28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pIOodWosKy0BcUcwQ87LQ==" hashData="AwbB5VQAVSF8dtb5orofVHAC1W4xO6zDyRrNn0ekBvI9sidPREC2LjtqFyknoAZ3w+Mlap9papB1ObHEmwsL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 showGuides="1">
      <p:cViewPr varScale="1">
        <p:scale>
          <a:sx n="52" d="100"/>
          <a:sy n="52" d="100"/>
        </p:scale>
        <p:origin x="84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10/11/2021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010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7852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487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10/11/2021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10/11/2021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10/11/2021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4" y="2052233"/>
            <a:ext cx="99147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A</a:t>
            </a:r>
            <a:r>
              <a:rPr lang="fr-FR" sz="6000" b="1" dirty="0" smtClean="0">
                <a:latin typeface="Brush Script MT" panose="03060802040406070304" pitchFamily="66" charset="0"/>
              </a:rPr>
              <a:t>ccidents </a:t>
            </a:r>
            <a:r>
              <a:rPr lang="fr-FR" sz="6000" b="1" dirty="0">
                <a:latin typeface="Brush Script MT" panose="03060802040406070304" pitchFamily="66" charset="0"/>
              </a:rPr>
              <a:t>de voiture </a:t>
            </a:r>
            <a:r>
              <a:rPr lang="fr-FR" sz="6000" b="1" dirty="0" smtClean="0">
                <a:latin typeface="Brush Script MT" panose="03060802040406070304" pitchFamily="66" charset="0"/>
              </a:rPr>
              <a:t>de police ridicules 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</a:t>
            </a:r>
            <a:r>
              <a:rPr lang="fr-FR" sz="6000" b="1" dirty="0" smtClean="0">
                <a:latin typeface="Brush Script MT" panose="03060802040406070304" pitchFamily="66" charset="0"/>
              </a:rPr>
              <a:t>!  N° 1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par Lande  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  <p:sndAc>
          <p:stSnd loop="1">
            <p:snd r:embed="rId3" name="045_Ca_ne_s'invente_pas_001.wav"/>
          </p:stSnd>
        </p:sndAc>
      </p:transition>
    </mc:Choice>
    <mc:Fallback xmlns="">
      <p:transition spd="slow" advTm="8000">
        <p:circle/>
        <p:sndAc>
          <p:stSnd loop="1">
            <p:snd r:embed="rId6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331219" y="1128904"/>
            <a:ext cx="952956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Quand on dit de faire attention au volant ce n’est pas pour rien et ce ne sont pas les conducteurs des véhicules ci-dessous qui diront le contraire</a:t>
            </a:r>
            <a:r>
              <a:rPr lang="fr-FR" sz="6000" b="1" dirty="0" smtClean="0">
                <a:latin typeface="Brush Script MT" panose="03060802040406070304" pitchFamily="66" charset="0"/>
              </a:rPr>
              <a:t>. Bravo la police ! Elle est en folie !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485" y="718930"/>
            <a:ext cx="10833653" cy="5416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169" y="516835"/>
            <a:ext cx="9162478" cy="5839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5" t="11809" r="-225" b="11061"/>
          <a:stretch/>
        </p:blipFill>
        <p:spPr>
          <a:xfrm>
            <a:off x="1196982" y="610439"/>
            <a:ext cx="9798036" cy="56426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620672" y="3907424"/>
            <a:ext cx="89506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dit , buvez pas plus 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d’un litre par jour ? Et par personne !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06299"/>
            <a:ext cx="8465459" cy="5645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06299"/>
            <a:ext cx="8465459" cy="5645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06299"/>
            <a:ext cx="8465459" cy="5645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665" y="724592"/>
            <a:ext cx="10787150" cy="5393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930" y="627550"/>
            <a:ext cx="9978887" cy="561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0971" y="680695"/>
            <a:ext cx="8356455" cy="5572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434" y="641073"/>
            <a:ext cx="9925879" cy="5583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39" y="610438"/>
            <a:ext cx="7481942" cy="5611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253"/>
          <a:stretch/>
        </p:blipFill>
        <p:spPr>
          <a:xfrm>
            <a:off x="1928003" y="645661"/>
            <a:ext cx="8400725" cy="57106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147368" y="3959069"/>
            <a:ext cx="98972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Comme prévue la vitesse 80/km/</a:t>
            </a:r>
            <a:r>
              <a:rPr lang="fr-FR" sz="5400" b="1" dirty="0" err="1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hr</a:t>
            </a:r>
            <a:r>
              <a:rPr lang="fr-FR" sz="54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fr-FR" sz="54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donc remise en production de cette voiture ? </a:t>
            </a:r>
            <a:endParaRPr lang="fr-FR" sz="54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780" y="699470"/>
            <a:ext cx="10596020" cy="54590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942987" y="3703884"/>
            <a:ext cx="103060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oui les livraisons se font carrément sur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le lieu de travail ? Prescrit par </a:t>
            </a:r>
            <a:r>
              <a:rPr lang="fr-FR" sz="54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! 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Pas plus d’un litre chacun et par jour !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7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5695" y="650553"/>
            <a:ext cx="7520609" cy="5640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877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6" y="1536173"/>
            <a:ext cx="99147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Accidents </a:t>
            </a:r>
            <a:r>
              <a:rPr lang="fr-FR" sz="6000" b="1" dirty="0">
                <a:latin typeface="Brush Script MT" panose="03060802040406070304" pitchFamily="66" charset="0"/>
              </a:rPr>
              <a:t>de voiture </a:t>
            </a:r>
            <a:r>
              <a:rPr lang="fr-FR" sz="6000" b="1" dirty="0" smtClean="0">
                <a:latin typeface="Brush Script MT" panose="03060802040406070304" pitchFamily="66" charset="0"/>
              </a:rPr>
              <a:t>de police ridicules 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</a:t>
            </a:r>
            <a:r>
              <a:rPr lang="fr-FR" sz="6000" b="1" dirty="0" smtClean="0">
                <a:latin typeface="Brush Script MT" panose="03060802040406070304" pitchFamily="66" charset="0"/>
              </a:rPr>
              <a:t>!  N° 1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par Lande 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1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402</Words>
  <Application>Microsoft Office PowerPoint</Application>
  <PresentationFormat>Grand écran</PresentationFormat>
  <Paragraphs>100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2019-02-01T14:09:57Z</dcterms:created>
  <dcterms:modified xsi:type="dcterms:W3CDTF">2021-11-10T14:03:22Z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