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60" r:id="rId3"/>
    <p:sldId id="257" r:id="rId4"/>
    <p:sldId id="272" r:id="rId5"/>
    <p:sldId id="258" r:id="rId6"/>
    <p:sldId id="266" r:id="rId7"/>
    <p:sldId id="274" r:id="rId8"/>
    <p:sldId id="267" r:id="rId9"/>
    <p:sldId id="259" r:id="rId10"/>
    <p:sldId id="262" r:id="rId11"/>
    <p:sldId id="261" r:id="rId12"/>
    <p:sldId id="263" r:id="rId13"/>
    <p:sldId id="269" r:id="rId14"/>
    <p:sldId id="268" r:id="rId15"/>
    <p:sldId id="271" r:id="rId16"/>
    <p:sldId id="270" r:id="rId17"/>
    <p:sldId id="273" r:id="rId18"/>
    <p:sldId id="275" r:id="rId19"/>
    <p:sldId id="265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Ow5bv4ob5mDnMOIO4sm/Q==" hashData="qjAY58UZE4OUof1LxXNGVB8x3tRdR+2BTMdk+WtFCTVg/gwsJ/wWB6wL3G/S2xsN+Y7CgPAcUD7EIzHkcHs8+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66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C1D6E3-619E-4BD0-86BA-AA5611576EAF}" type="datetimeFigureOut">
              <a:rPr lang="fr-FR" smtClean="0"/>
              <a:t>24/02/2019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CB5E46-6A33-442E-AC08-A2226FD8EA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047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24154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1156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901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4696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4090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31534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4395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35651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3004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8962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4434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1408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70736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70459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27116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92987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711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05482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36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FD408-2B68-45E0-B1A3-3090186396E1}" type="datetime1">
              <a:rPr lang="fr-FR" smtClean="0"/>
              <a:t>24/02/2019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862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B3EC0-59AD-42DF-949A-563A146F3A45}" type="datetime1">
              <a:rPr lang="fr-FR" smtClean="0"/>
              <a:t>24/02/2019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41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B3A1C-1EC2-4EBB-BD04-BDBFA28B09E4}" type="datetime1">
              <a:rPr lang="fr-FR" smtClean="0"/>
              <a:t>24/02/2019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7311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CBE3A-D59A-4EDD-89F8-8EF871A9E659}" type="datetime1">
              <a:rPr lang="fr-FR" smtClean="0"/>
              <a:t>24/02/2019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310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53CED-FB73-4958-9D1E-BAD2BE436DEC}" type="datetime1">
              <a:rPr lang="fr-FR" smtClean="0"/>
              <a:t>24/02/2019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058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111A6-F9D2-4704-87B7-2880B0B2DE1C}" type="datetime1">
              <a:rPr lang="fr-FR" smtClean="0"/>
              <a:t>24/02/2019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922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2AD86-06A7-48BC-A6EF-061885B62ED7}" type="datetime1">
              <a:rPr lang="fr-FR" smtClean="0"/>
              <a:t>24/02/2019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1868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45869-C4D1-4D28-B1C0-7743D0F6FA8F}" type="datetime1">
              <a:rPr lang="fr-FR" smtClean="0"/>
              <a:t>24/02/2019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0937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F1C54-0711-4032-9972-0A3D0C0D1AB9}" type="datetime1">
              <a:rPr lang="fr-FR" smtClean="0"/>
              <a:t>24/02/2019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257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FD25D-B8B4-47D1-981E-70B5F61B9C04}" type="datetime1">
              <a:rPr lang="fr-FR" smtClean="0"/>
              <a:t>24/02/2019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730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BF8AF-6CC7-4ADD-A426-B7427AB2476A}" type="datetime1">
              <a:rPr lang="fr-FR" smtClean="0"/>
              <a:t>24/02/2019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453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DFA9E-89E5-457D-96AC-FF35D715473A}" type="datetime1">
              <a:rPr lang="fr-FR" smtClean="0"/>
              <a:t>24/02/2019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91865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24/02/2019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15"/>
          <a:stretch/>
        </p:blipFill>
        <p:spPr>
          <a:xfrm>
            <a:off x="2645958" y="646331"/>
            <a:ext cx="6900081" cy="59504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576699" y="275788"/>
            <a:ext cx="11038599" cy="62170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 paris </a:t>
            </a:r>
            <a:r>
              <a:rPr lang="fr-FR" sz="199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N°7</a:t>
            </a:r>
            <a:endParaRPr lang="fr-FR" sz="19900" b="1" dirty="0" smtClean="0">
              <a:ln w="0">
                <a:solidFill>
                  <a:srgbClr val="FFFF0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199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par Lande</a:t>
            </a:r>
            <a:endParaRPr lang="fr-FR" sz="199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198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  <p:sndAc>
          <p:stSnd loop="1">
            <p:snd r:embed="rId3" name="les-excursions-d-elisabeth-ginette_001.wav"/>
          </p:stSnd>
        </p:sndAc>
      </p:transition>
    </mc:Choice>
    <mc:Fallback>
      <p:transition spd="slow" advTm="9000">
        <p:circle/>
        <p:sndAc>
          <p:stSnd loop="1">
            <p:snd r:embed="rId3" name="les-excursions-d-elisabeth-ginett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24/02/2019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2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54" r="847" b="7571"/>
          <a:stretch/>
        </p:blipFill>
        <p:spPr>
          <a:xfrm>
            <a:off x="615142" y="414014"/>
            <a:ext cx="10972800" cy="603439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5873" y="100295"/>
            <a:ext cx="5700254" cy="6657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9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24/02/2019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3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1964" y="153517"/>
            <a:ext cx="5702531" cy="665599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91817" y="1607428"/>
            <a:ext cx="10636373" cy="54014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Métro </a:t>
            </a:r>
            <a:r>
              <a:rPr lang="fr-FR" sz="115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Porte Molitor,</a:t>
            </a:r>
            <a:endParaRPr lang="fr-FR" sz="11500" b="1" dirty="0" smtClean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115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la </a:t>
            </a:r>
            <a:r>
              <a:rPr lang="fr-FR" sz="115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station </a:t>
            </a:r>
            <a:r>
              <a:rPr lang="fr-FR" sz="115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fantôme</a:t>
            </a:r>
          </a:p>
          <a:p>
            <a:r>
              <a:rPr lang="fr-FR" sz="11500" b="1" dirty="0" smtClean="0">
                <a:latin typeface="Brush Script MT" panose="03060802040406070304" pitchFamily="66" charset="0"/>
              </a:rPr>
              <a:t>   </a:t>
            </a:r>
            <a:endParaRPr lang="fr-FR" sz="115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825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24/02/2019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4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38156" y="-125695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158764" y="520636"/>
            <a:ext cx="11874471" cy="599703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8719" y="1842052"/>
            <a:ext cx="4447016" cy="519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732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24/02/2019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5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86499"/>
            <a:ext cx="1962150" cy="23241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6632" y="423949"/>
            <a:ext cx="8578734" cy="643405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3631" y="564551"/>
            <a:ext cx="5700254" cy="6657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139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24/02/2019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6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59228" y="744701"/>
            <a:ext cx="1067354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Les stations Porte de Saint-Cloud et Porte d'Auteuil sont reliées d'une part par les voies des ateliers d'Auteuil et d'autre part par une voie unique située sous le boulevard Murat. Une station à quai central se trouve sous celui-ci. Elle s'appelle donc Murat ou Porte Molitor.</a:t>
            </a:r>
          </a:p>
          <a:p>
            <a:endParaRPr lang="fr-FR" sz="3200" b="1" dirty="0">
              <a:latin typeface="Brush Script MT" panose="03060802040406070304" pitchFamily="66" charset="0"/>
            </a:endParaRPr>
          </a:p>
          <a:p>
            <a:r>
              <a:rPr lang="fr-FR" sz="3200" b="1" dirty="0">
                <a:latin typeface="Brush Script MT" panose="03060802040406070304" pitchFamily="66" charset="0"/>
              </a:rPr>
              <a:t>Cette station était destinée à l'origine à la desserte du stade du Parc des Princes les soirs de matchs. En fait, les accès ne furent jamais construits et les voies servent au garage des trains1.</a:t>
            </a:r>
          </a:p>
          <a:p>
            <a:endParaRPr lang="fr-FR" sz="3200" b="1" dirty="0">
              <a:latin typeface="Brush Script MT" panose="03060802040406070304" pitchFamily="66" charset="0"/>
            </a:endParaRPr>
          </a:p>
          <a:p>
            <a:r>
              <a:rPr lang="fr-FR" sz="3200" b="1" dirty="0">
                <a:latin typeface="Brush Script MT" panose="03060802040406070304" pitchFamily="66" charset="0"/>
              </a:rPr>
              <a:t>Sur la voie publique, le nom « Porte Molitor » est porté par un arrêt desservi par les lignes 52, PC1 et 123 du réseau de bus RATP.</a:t>
            </a:r>
          </a:p>
        </p:txBody>
      </p:sp>
    </p:spTree>
    <p:extLst>
      <p:ext uri="{BB962C8B-B14F-4D97-AF65-F5344CB8AC3E}">
        <p14:creationId xmlns:p14="http://schemas.microsoft.com/office/powerpoint/2010/main" val="3760916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24/02/2019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7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2323" y="365125"/>
            <a:ext cx="7087354" cy="65074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4679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24/02/2019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8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7290" y="365125"/>
            <a:ext cx="9837420" cy="65582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9967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24/02/2019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9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0477" y="997226"/>
            <a:ext cx="10171044" cy="5085522"/>
          </a:xfrm>
          <a:prstGeom prst="rect">
            <a:avLst/>
          </a:prstGeom>
          <a:ln>
            <a:solidFill>
              <a:srgbClr val="FFC000"/>
            </a:solidFill>
          </a:ln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5873" y="100295"/>
            <a:ext cx="5700254" cy="6657409"/>
          </a:xfrm>
          <a:prstGeom prst="rect">
            <a:avLst/>
          </a:prstGeom>
        </p:spPr>
      </p:pic>
      <p:cxnSp>
        <p:nvCxnSpPr>
          <p:cNvPr id="8" name="Connecteur droit avec flèche 7"/>
          <p:cNvCxnSpPr/>
          <p:nvPr/>
        </p:nvCxnSpPr>
        <p:spPr>
          <a:xfrm flipV="1">
            <a:off x="1868557" y="4585252"/>
            <a:ext cx="980660" cy="149749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1022012" y="5958660"/>
            <a:ext cx="97983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"</a:t>
            </a: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Porte Molitor (Lignes 9 et 10 - Paris XVI</a:t>
            </a:r>
            <a:r>
              <a:rPr lang="fr-FR" sz="4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"</a:t>
            </a:r>
            <a:endParaRPr lang="fr-FR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3627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24/02/2019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10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487" y="646331"/>
            <a:ext cx="9303026" cy="617100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0054" y="2063277"/>
            <a:ext cx="4105372" cy="4794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296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24/02/2019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11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2147" y="365125"/>
            <a:ext cx="9693723" cy="64759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284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24/02/2019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12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603" y="371475"/>
            <a:ext cx="10034452" cy="64421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0069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24/02/2019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13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1965" r="-33" b="11599"/>
          <a:stretch/>
        </p:blipFill>
        <p:spPr>
          <a:xfrm>
            <a:off x="634538" y="373680"/>
            <a:ext cx="10922924" cy="62597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0405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24/02/2019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14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895" y="401736"/>
            <a:ext cx="9694208" cy="6456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989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24/02/2019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15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5548" y="437322"/>
            <a:ext cx="8560904" cy="64206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4833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24/02/2019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16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6" y="365125"/>
            <a:ext cx="9848845" cy="65145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0672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24/02/2019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17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47838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600" y="598493"/>
            <a:ext cx="9412793" cy="62595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5249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24/02/2019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18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47838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4269" y="570405"/>
            <a:ext cx="8383460" cy="62875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972004" y="4738549"/>
            <a:ext cx="62479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Molitor</a:t>
            </a:r>
          </a:p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Cela sert de garage ? 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637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24/02/2019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19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15"/>
          <a:stretch/>
        </p:blipFill>
        <p:spPr>
          <a:xfrm>
            <a:off x="2645958" y="646331"/>
            <a:ext cx="6900081" cy="59504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990547" y="182561"/>
            <a:ext cx="8210902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3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 paris N° </a:t>
            </a:r>
            <a:r>
              <a:rPr lang="fr-FR" sz="13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7</a:t>
            </a:r>
            <a:endParaRPr lang="fr-FR" sz="13800" b="1" dirty="0" smtClean="0">
              <a:ln w="0">
                <a:solidFill>
                  <a:srgbClr val="FFFF0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13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par Lande</a:t>
            </a:r>
            <a:endParaRPr lang="fr-FR" sz="138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65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142</TotalTime>
  <Words>464</Words>
  <Application>Microsoft Office PowerPoint</Application>
  <PresentationFormat>Grand écran</PresentationFormat>
  <Paragraphs>111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2019-02-15T15:23:35Z</dcterms:created>
  <dcterms:modified xsi:type="dcterms:W3CDTF">2019-02-24T16:57:32Z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