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70" r:id="rId3"/>
    <p:sldId id="257" r:id="rId4"/>
    <p:sldId id="258" r:id="rId5"/>
    <p:sldId id="266" r:id="rId6"/>
    <p:sldId id="263" r:id="rId7"/>
    <p:sldId id="274" r:id="rId8"/>
    <p:sldId id="267" r:id="rId9"/>
    <p:sldId id="259" r:id="rId10"/>
    <p:sldId id="262" r:id="rId11"/>
    <p:sldId id="260" r:id="rId12"/>
    <p:sldId id="261" r:id="rId13"/>
    <p:sldId id="269" r:id="rId14"/>
    <p:sldId id="268" r:id="rId15"/>
    <p:sldId id="271" r:id="rId16"/>
    <p:sldId id="272" r:id="rId17"/>
    <p:sldId id="264" r:id="rId18"/>
    <p:sldId id="273" r:id="rId19"/>
    <p:sldId id="275" r:id="rId20"/>
    <p:sldId id="26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4HxFeXetbOvDgvZx39fog==" hashData="ubwTT1+53AcyQOL8larf7+9LApjSLZhUGvXMf4daPO+qDU4KHWzVbOZw1LQDYDXxoubDWTZTWtt3q7X5NxD2I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660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C1D6E3-619E-4BD0-86BA-AA5611576EAF}" type="datetimeFigureOut">
              <a:rPr lang="fr-FR" smtClean="0"/>
              <a:t>21/02/2019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CB5E46-6A33-442E-AC08-A2226FD8EA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047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415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298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901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4090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3153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1408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4395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35651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3004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8962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1156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4434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70736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70459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27116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4696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15381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711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05482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36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FD408-2B68-45E0-B1A3-3090186396E1}" type="datetime1">
              <a:rPr lang="fr-FR" smtClean="0"/>
              <a:t>21/02/2019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862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B3EC0-59AD-42DF-949A-563A146F3A45}" type="datetime1">
              <a:rPr lang="fr-FR" smtClean="0"/>
              <a:t>21/02/2019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41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B3A1C-1EC2-4EBB-BD04-BDBFA28B09E4}" type="datetime1">
              <a:rPr lang="fr-FR" smtClean="0"/>
              <a:t>21/02/2019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7311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CBE3A-D59A-4EDD-89F8-8EF871A9E659}" type="datetime1">
              <a:rPr lang="fr-FR" smtClean="0"/>
              <a:t>21/02/2019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31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53CED-FB73-4958-9D1E-BAD2BE436DEC}" type="datetime1">
              <a:rPr lang="fr-FR" smtClean="0"/>
              <a:t>21/02/2019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058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111A6-F9D2-4704-87B7-2880B0B2DE1C}" type="datetime1">
              <a:rPr lang="fr-FR" smtClean="0"/>
              <a:t>21/02/2019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922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2AD86-06A7-48BC-A6EF-061885B62ED7}" type="datetime1">
              <a:rPr lang="fr-FR" smtClean="0"/>
              <a:t>21/02/2019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86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45869-C4D1-4D28-B1C0-7743D0F6FA8F}" type="datetime1">
              <a:rPr lang="fr-FR" smtClean="0"/>
              <a:t>21/02/2019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0937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F1C54-0711-4032-9972-0A3D0C0D1AB9}" type="datetime1">
              <a:rPr lang="fr-FR" smtClean="0"/>
              <a:t>21/02/2019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257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FD25D-B8B4-47D1-981E-70B5F61B9C04}" type="datetime1">
              <a:rPr lang="fr-FR" smtClean="0"/>
              <a:t>21/02/2019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730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BF8AF-6CC7-4ADD-A426-B7427AB2476A}" type="datetime1">
              <a:rPr lang="fr-FR" smtClean="0"/>
              <a:t>21/02/2019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5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DFA9E-89E5-457D-96AC-FF35D715473A}" type="datetime1">
              <a:rPr lang="fr-FR" smtClean="0"/>
              <a:t>21/02/2019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91865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5"/>
          <a:stretch/>
        </p:blipFill>
        <p:spPr>
          <a:xfrm>
            <a:off x="2645958" y="646331"/>
            <a:ext cx="6900081" cy="59504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590324" y="275788"/>
            <a:ext cx="11011348" cy="62170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 paris </a:t>
            </a:r>
            <a:r>
              <a:rPr lang="fr-FR" sz="199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N°4</a:t>
            </a:r>
            <a:endParaRPr lang="fr-FR" sz="19900" b="1" dirty="0" smtClean="0">
              <a:ln w="0">
                <a:solidFill>
                  <a:srgbClr val="FFFF0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199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par Lande</a:t>
            </a:r>
            <a:endParaRPr lang="fr-FR" sz="199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198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  <p:sndAc>
          <p:stSnd loop="1">
            <p:snd r:embed="rId3" name="les-excursions-d-elisabeth-ginette_001.wav"/>
          </p:stSnd>
        </p:sndAc>
      </p:transition>
    </mc:Choice>
    <mc:Fallback>
      <p:transition spd="slow" advTm="9000">
        <p:circle/>
        <p:sndAc>
          <p:stSnd loop="1">
            <p:snd r:embed="rId3" name="les-excursions-d-elisabeth-ginett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8" t="-8938" r="351" b="2"/>
          <a:stretch/>
        </p:blipFill>
        <p:spPr>
          <a:xfrm>
            <a:off x="47766" y="-696791"/>
            <a:ext cx="12096466" cy="784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2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672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3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323850"/>
            <a:ext cx="11430000" cy="62103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45811" y="1456521"/>
            <a:ext cx="9100376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atin typeface="Brush Script MT" panose="03060802040406070304" pitchFamily="66" charset="0"/>
              </a:rPr>
              <a:t>  Métro Arsenal,</a:t>
            </a:r>
            <a:endParaRPr lang="fr-FR" sz="11500" b="1" dirty="0" smtClean="0">
              <a:latin typeface="Brush Script MT" panose="03060802040406070304" pitchFamily="66" charset="0"/>
            </a:endParaRPr>
          </a:p>
          <a:p>
            <a:r>
              <a:rPr lang="fr-FR" sz="11500" b="1" dirty="0" smtClean="0">
                <a:latin typeface="Brush Script MT" panose="03060802040406070304" pitchFamily="66" charset="0"/>
              </a:rPr>
              <a:t> </a:t>
            </a:r>
            <a:r>
              <a:rPr lang="fr-FR" sz="11500" b="1" dirty="0" smtClean="0">
                <a:latin typeface="Brush Script MT" panose="03060802040406070304" pitchFamily="66" charset="0"/>
              </a:rPr>
              <a:t>la </a:t>
            </a:r>
            <a:r>
              <a:rPr lang="fr-FR" sz="11500" b="1" dirty="0">
                <a:latin typeface="Brush Script MT" panose="03060802040406070304" pitchFamily="66" charset="0"/>
              </a:rPr>
              <a:t>station </a:t>
            </a:r>
            <a:r>
              <a:rPr lang="fr-FR" sz="11500" b="1" dirty="0" smtClean="0">
                <a:latin typeface="Brush Script MT" panose="03060802040406070304" pitchFamily="66" charset="0"/>
              </a:rPr>
              <a:t>fantôme</a:t>
            </a:r>
          </a:p>
          <a:p>
            <a:r>
              <a:rPr lang="fr-FR" sz="11500" b="1" dirty="0" smtClean="0">
                <a:latin typeface="Brush Script MT" panose="03060802040406070304" pitchFamily="66" charset="0"/>
              </a:rPr>
              <a:t>   </a:t>
            </a:r>
            <a:endParaRPr lang="fr-FR" sz="115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825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4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12" y="333375"/>
            <a:ext cx="10278794" cy="6524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9139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5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1303" y="434796"/>
            <a:ext cx="11529391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atin typeface="Brush Script MT" panose="03060802040406070304" pitchFamily="66" charset="0"/>
              </a:rPr>
              <a:t>Elle est ouverte le 17 décembre 1906 lors du prolongement de la ligne jusqu'à la station </a:t>
            </a:r>
            <a:r>
              <a:rPr lang="fr-FR" sz="4400" b="1" dirty="0" err="1">
                <a:latin typeface="Brush Script MT" panose="03060802040406070304" pitchFamily="66" charset="0"/>
              </a:rPr>
              <a:t>Lancry</a:t>
            </a:r>
            <a:r>
              <a:rPr lang="fr-FR" sz="4400" b="1" dirty="0">
                <a:latin typeface="Brush Script MT" panose="03060802040406070304" pitchFamily="66" charset="0"/>
              </a:rPr>
              <a:t>, renommée en 1946 Jacques </a:t>
            </a:r>
            <a:r>
              <a:rPr lang="fr-FR" sz="4400" b="1" dirty="0" err="1">
                <a:latin typeface="Brush Script MT" panose="03060802040406070304" pitchFamily="66" charset="0"/>
              </a:rPr>
              <a:t>Bonsergent</a:t>
            </a:r>
            <a:r>
              <a:rPr lang="fr-FR" sz="4400" b="1" dirty="0">
                <a:latin typeface="Brush Script MT" panose="03060802040406070304" pitchFamily="66" charset="0"/>
              </a:rPr>
              <a:t>. Elle est fermée le 2 septembre 1939, en raison de la mobilisation des employés de la Compagnie du chemin de fer métropolitain de Paris (CMP) pour la Seconde Guerre mondiale</a:t>
            </a:r>
            <a:r>
              <a:rPr lang="fr-FR" sz="4400" b="1" dirty="0" smtClean="0">
                <a:latin typeface="Brush Script MT" panose="03060802040406070304" pitchFamily="66" charset="0"/>
              </a:rPr>
              <a:t>.</a:t>
            </a:r>
            <a:endParaRPr lang="fr-FR" sz="4400" b="1" dirty="0">
              <a:latin typeface="Brush Script MT" panose="03060802040406070304" pitchFamily="66" charset="0"/>
            </a:endParaRPr>
          </a:p>
          <a:p>
            <a:r>
              <a:rPr lang="fr-FR" sz="4400" b="1" dirty="0">
                <a:latin typeface="Brush Script MT" panose="03060802040406070304" pitchFamily="66" charset="0"/>
              </a:rPr>
              <a:t>Jamais rouverte, la RATP l'utilise pour la formation des agents du département de maintenance des équipements électroniques (département M2E).</a:t>
            </a:r>
          </a:p>
        </p:txBody>
      </p:sp>
    </p:spTree>
    <p:extLst>
      <p:ext uri="{BB962C8B-B14F-4D97-AF65-F5344CB8AC3E}">
        <p14:creationId xmlns:p14="http://schemas.microsoft.com/office/powerpoint/2010/main" val="3760916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6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443" y="365125"/>
            <a:ext cx="9833113" cy="664494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0006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7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754" y="365125"/>
            <a:ext cx="9662491" cy="6441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4679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8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5955" y="460047"/>
            <a:ext cx="9481193" cy="63979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9967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9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71600" y="505727"/>
            <a:ext cx="9348992" cy="62815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3627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702608" y="-19188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10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951" y="350913"/>
            <a:ext cx="10287884" cy="65070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229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11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304" y="520065"/>
            <a:ext cx="9961392" cy="63379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39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12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365125"/>
            <a:ext cx="9753600" cy="6496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284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13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4876" y="389835"/>
            <a:ext cx="9702248" cy="64681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0405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14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6827" y="420723"/>
            <a:ext cx="9698345" cy="64372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989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15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218" y="392359"/>
            <a:ext cx="10675903" cy="61005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4833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16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38156" y="-125695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696" y="359398"/>
            <a:ext cx="10522608" cy="61392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1732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4056" y="531421"/>
            <a:ext cx="12246055" cy="582085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17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70244" y="365125"/>
            <a:ext cx="10251524" cy="63709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oui une nouvelle vie pour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cette station oubliée la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Station Arsenal</a:t>
            </a:r>
            <a:endParaRPr lang="fr-FR" sz="8800" b="1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Une salle de spectacle  </a:t>
            </a:r>
            <a:r>
              <a:rPr lang="fr-FR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? </a:t>
            </a:r>
            <a:endParaRPr lang="fr-FR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49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18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47838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1817" y="482129"/>
            <a:ext cx="10469219" cy="60107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56866" y="2967335"/>
            <a:ext cx="867827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Ou en faire une piscine ? </a:t>
            </a:r>
            <a:endParaRPr lang="fr-FR" sz="8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5249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34271"/>
            <a:ext cx="12192000" cy="57894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19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47838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5017" y="2551837"/>
            <a:ext cx="11401967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oui des faits assez méconnus de parisiens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même libérés vers la Bretagne ( rire </a:t>
            </a:r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)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voici un autre  projet ? </a:t>
            </a:r>
            <a:endParaRPr lang="fr-FR" sz="6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37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21/02/2019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20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5"/>
          <a:stretch/>
        </p:blipFill>
        <p:spPr>
          <a:xfrm>
            <a:off x="2645958" y="646331"/>
            <a:ext cx="6900081" cy="59504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999363" y="182561"/>
            <a:ext cx="8193270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 paris N° </a:t>
            </a:r>
            <a:r>
              <a:rPr lang="fr-FR" sz="13800" b="1" dirty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4</a:t>
            </a:r>
            <a:endParaRPr lang="fr-FR" sz="13800" b="1" dirty="0" smtClean="0">
              <a:ln w="0">
                <a:solidFill>
                  <a:srgbClr val="FFFF0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par Lande</a:t>
            </a:r>
            <a:endParaRPr lang="fr-FR" sz="138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65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</TotalTime>
  <Words>472</Words>
  <Application>Microsoft Office PowerPoint</Application>
  <PresentationFormat>Grand écran</PresentationFormat>
  <Paragraphs>119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2019-02-15T15:23:35Z</dcterms:created>
  <dcterms:modified xsi:type="dcterms:W3CDTF">2019-02-21T17:41:57Z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