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60" r:id="rId3"/>
    <p:sldId id="259" r:id="rId4"/>
    <p:sldId id="256" r:id="rId5"/>
    <p:sldId id="258" r:id="rId6"/>
    <p:sldId id="261" r:id="rId7"/>
    <p:sldId id="271" r:id="rId8"/>
    <p:sldId id="276" r:id="rId9"/>
    <p:sldId id="279" r:id="rId10"/>
    <p:sldId id="277" r:id="rId11"/>
    <p:sldId id="278" r:id="rId12"/>
    <p:sldId id="280" r:id="rId13"/>
    <p:sldId id="283" r:id="rId14"/>
    <p:sldId id="275" r:id="rId15"/>
    <p:sldId id="272" r:id="rId16"/>
    <p:sldId id="281" r:id="rId17"/>
    <p:sldId id="282" r:id="rId18"/>
    <p:sldId id="284" r:id="rId19"/>
    <p:sldId id="294" r:id="rId20"/>
    <p:sldId id="29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17/06/2019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17/06/2019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17/06/2019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17/06/2019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5" y="571500"/>
            <a:ext cx="11063890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6412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6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339" t="11949" r="-1173" b="11670"/>
          <a:stretch/>
        </p:blipFill>
        <p:spPr>
          <a:xfrm>
            <a:off x="1069826" y="619685"/>
            <a:ext cx="10080774" cy="5633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2222" t="8148" r="-1667" b="8519"/>
          <a:stretch/>
        </p:blipFill>
        <p:spPr>
          <a:xfrm>
            <a:off x="1417295" y="614271"/>
            <a:ext cx="9357409" cy="5629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400" y="647700"/>
            <a:ext cx="749300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800" y="660533"/>
            <a:ext cx="7937500" cy="5599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163" y="610439"/>
            <a:ext cx="10083845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74" r="-172" b="8704"/>
          <a:stretch/>
        </p:blipFill>
        <p:spPr>
          <a:xfrm>
            <a:off x="1210514" y="622300"/>
            <a:ext cx="9787686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9900" y="610439"/>
            <a:ext cx="8653457" cy="5675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500" y="628649"/>
            <a:ext cx="7480300" cy="5610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15752"/>
            <a:ext cx="9982200" cy="5612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854" y="596774"/>
            <a:ext cx="9181545" cy="5656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07181"/>
            <a:ext cx="8468817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6082" y="589248"/>
            <a:ext cx="8764118" cy="5663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400" y="622176"/>
            <a:ext cx="7556500" cy="5623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000" y="613536"/>
            <a:ext cx="8166100" cy="5604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4050" y="629085"/>
            <a:ext cx="7372250" cy="5623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912" y="650626"/>
            <a:ext cx="9244788" cy="5602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610439"/>
            <a:ext cx="7488394" cy="5621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par Lande  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481</TotalTime>
  <Words>377</Words>
  <Application>Microsoft Office PowerPoint</Application>
  <PresentationFormat>Grand écran</PresentationFormat>
  <Paragraphs>110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106</cp:revision>
  <dcterms:created xsi:type="dcterms:W3CDTF">2019-02-01T14:09:57Z</dcterms:created>
  <dcterms:modified xsi:type="dcterms:W3CDTF">2019-06-17T18:57:16Z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